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77" r:id="rId5"/>
    <p:sldId id="284" r:id="rId6"/>
    <p:sldId id="1352" r:id="rId7"/>
    <p:sldId id="291" r:id="rId8"/>
    <p:sldId id="294" r:id="rId9"/>
    <p:sldId id="1353" r:id="rId10"/>
    <p:sldId id="285" r:id="rId11"/>
    <p:sldId id="297" r:id="rId12"/>
    <p:sldId id="295" r:id="rId13"/>
    <p:sldId id="288" r:id="rId14"/>
    <p:sldId id="289" r:id="rId15"/>
    <p:sldId id="296" r:id="rId16"/>
    <p:sldId id="290" r:id="rId17"/>
    <p:sldId id="26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ara Josipovic" initials="KJ" lastIdx="1" clrIdx="0">
    <p:extLst>
      <p:ext uri="{19B8F6BF-5375-455C-9EA6-DF929625EA0E}">
        <p15:presenceInfo xmlns:p15="http://schemas.microsoft.com/office/powerpoint/2012/main" userId="S::kjosipovic@wmo.int::3db77c78-b6f0-40c7-a5c2-2c2a2ad414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48B9DB-2AAD-76F4-600B-22B486770575}" v="7" dt="2024-04-14T18:16:40.9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33" autoAdjust="0"/>
    <p:restoredTop sz="97625"/>
  </p:normalViewPr>
  <p:slideViewPr>
    <p:cSldViewPr snapToGrid="0" snapToObjects="1">
      <p:cViewPr>
        <p:scale>
          <a:sx n="66" d="100"/>
          <a:sy n="66" d="100"/>
        </p:scale>
        <p:origin x="1992" y="1134"/>
      </p:cViewPr>
      <p:guideLst/>
    </p:cSldViewPr>
  </p:slideViewPr>
  <p:notesTextViewPr>
    <p:cViewPr>
      <p:scale>
        <a:sx n="1" d="1"/>
        <a:sy n="1" d="1"/>
      </p:scale>
      <p:origin x="0" y="0"/>
    </p:cViewPr>
  </p:notesTextViewPr>
  <p:sorterViewPr>
    <p:cViewPr>
      <p:scale>
        <a:sx n="125" d="100"/>
        <a:sy n="125" d="100"/>
      </p:scale>
      <p:origin x="0" y="-82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a Donoho" userId="S::ndonoho@wmo.int::71c45b8c-5d06-42a7-83db-a38690ad4009" providerId="AD" clId="Web-{5C232FD6-55DF-D18B-1F1B-7BEF04C91BE6}"/>
    <pc:docChg chg="modSld">
      <pc:chgData name="Natalia Donoho" userId="S::ndonoho@wmo.int::71c45b8c-5d06-42a7-83db-a38690ad4009" providerId="AD" clId="Web-{5C232FD6-55DF-D18B-1F1B-7BEF04C91BE6}" dt="2024-04-05T13:03:24.274" v="16" actId="20577"/>
      <pc:docMkLst>
        <pc:docMk/>
      </pc:docMkLst>
      <pc:sldChg chg="delSp modSp">
        <pc:chgData name="Natalia Donoho" userId="S::ndonoho@wmo.int::71c45b8c-5d06-42a7-83db-a38690ad4009" providerId="AD" clId="Web-{5C232FD6-55DF-D18B-1F1B-7BEF04C91BE6}" dt="2024-04-05T13:03:24.274" v="16" actId="20577"/>
        <pc:sldMkLst>
          <pc:docMk/>
          <pc:sldMk cId="3281246753" sldId="1350"/>
        </pc:sldMkLst>
        <pc:spChg chg="mod">
          <ac:chgData name="Natalia Donoho" userId="S::ndonoho@wmo.int::71c45b8c-5d06-42a7-83db-a38690ad4009" providerId="AD" clId="Web-{5C232FD6-55DF-D18B-1F1B-7BEF04C91BE6}" dt="2024-04-05T13:03:24.274" v="16" actId="20577"/>
          <ac:spMkLst>
            <pc:docMk/>
            <pc:sldMk cId="3281246753" sldId="1350"/>
            <ac:spMk id="3" creationId="{2D9171A6-BB2E-FF3F-4367-F51A7D17B862}"/>
          </ac:spMkLst>
        </pc:spChg>
        <pc:spChg chg="del">
          <ac:chgData name="Natalia Donoho" userId="S::ndonoho@wmo.int::71c45b8c-5d06-42a7-83db-a38690ad4009" providerId="AD" clId="Web-{5C232FD6-55DF-D18B-1F1B-7BEF04C91BE6}" dt="2024-04-05T13:02:43.132" v="11"/>
          <ac:spMkLst>
            <pc:docMk/>
            <pc:sldMk cId="3281246753" sldId="1350"/>
            <ac:spMk id="4" creationId="{A6BD1D6A-181B-FCFF-594E-2C840FF20F60}"/>
          </ac:spMkLst>
        </pc:spChg>
      </pc:sldChg>
    </pc:docChg>
  </pc:docChgLst>
  <pc:docChgLst>
    <pc:chgData name="Jitsuko Hasegawa" userId="S::jhasegawa@wmo.int::fb5eb5eb-0f40-42e5-bda0-480cc2098078" providerId="AD" clId="Web-{DA3681BD-9A9A-1D71-9D97-C7602F27C8CC}"/>
    <pc:docChg chg="modSld sldOrd">
      <pc:chgData name="Jitsuko Hasegawa" userId="S::jhasegawa@wmo.int::fb5eb5eb-0f40-42e5-bda0-480cc2098078" providerId="AD" clId="Web-{DA3681BD-9A9A-1D71-9D97-C7602F27C8CC}" dt="2024-04-11T22:49:24.060" v="15" actId="20577"/>
      <pc:docMkLst>
        <pc:docMk/>
      </pc:docMkLst>
      <pc:sldChg chg="modSp">
        <pc:chgData name="Jitsuko Hasegawa" userId="S::jhasegawa@wmo.int::fb5eb5eb-0f40-42e5-bda0-480cc2098078" providerId="AD" clId="Web-{DA3681BD-9A9A-1D71-9D97-C7602F27C8CC}" dt="2024-04-11T22:49:24.060" v="15" actId="20577"/>
        <pc:sldMkLst>
          <pc:docMk/>
          <pc:sldMk cId="3029648548" sldId="288"/>
        </pc:sldMkLst>
        <pc:spChg chg="mod">
          <ac:chgData name="Jitsuko Hasegawa" userId="S::jhasegawa@wmo.int::fb5eb5eb-0f40-42e5-bda0-480cc2098078" providerId="AD" clId="Web-{DA3681BD-9A9A-1D71-9D97-C7602F27C8CC}" dt="2024-04-11T22:49:24.060" v="15" actId="20577"/>
          <ac:spMkLst>
            <pc:docMk/>
            <pc:sldMk cId="3029648548" sldId="288"/>
            <ac:spMk id="6" creationId="{C82A2680-8980-374E-A5E8-0DF8347D0DBF}"/>
          </ac:spMkLst>
        </pc:spChg>
      </pc:sldChg>
      <pc:sldChg chg="ord">
        <pc:chgData name="Jitsuko Hasegawa" userId="S::jhasegawa@wmo.int::fb5eb5eb-0f40-42e5-bda0-480cc2098078" providerId="AD" clId="Web-{DA3681BD-9A9A-1D71-9D97-C7602F27C8CC}" dt="2024-04-11T22:44:02.647" v="1"/>
        <pc:sldMkLst>
          <pc:docMk/>
          <pc:sldMk cId="4155209088" sldId="295"/>
        </pc:sldMkLst>
      </pc:sldChg>
    </pc:docChg>
  </pc:docChgLst>
  <pc:docChgLst>
    <pc:chgData name="Ran Zhang" userId="S::rzhang@wmo.int::5db6996c-7f4f-48d0-9d22-b57886f5d1a0" providerId="AD" clId="Web-{88D16870-107F-5C20-647B-5F12E60F62EE}"/>
    <pc:docChg chg="addSld delSld">
      <pc:chgData name="Ran Zhang" userId="S::rzhang@wmo.int::5db6996c-7f4f-48d0-9d22-b57886f5d1a0" providerId="AD" clId="Web-{88D16870-107F-5C20-647B-5F12E60F62EE}" dt="2024-02-29T17:42:29.360" v="8"/>
      <pc:docMkLst>
        <pc:docMk/>
      </pc:docMkLst>
      <pc:sldChg chg="add">
        <pc:chgData name="Ran Zhang" userId="S::rzhang@wmo.int::5db6996c-7f4f-48d0-9d22-b57886f5d1a0" providerId="AD" clId="Web-{88D16870-107F-5C20-647B-5F12E60F62EE}" dt="2024-02-29T17:42:24.031" v="6"/>
        <pc:sldMkLst>
          <pc:docMk/>
          <pc:sldMk cId="3984033265" sldId="265"/>
        </pc:sldMkLst>
      </pc:sldChg>
      <pc:sldChg chg="del">
        <pc:chgData name="Ran Zhang" userId="S::rzhang@wmo.int::5db6996c-7f4f-48d0-9d22-b57886f5d1a0" providerId="AD" clId="Web-{88D16870-107F-5C20-647B-5F12E60F62EE}" dt="2024-02-29T17:42:29.360" v="8"/>
        <pc:sldMkLst>
          <pc:docMk/>
          <pc:sldMk cId="133913700" sldId="266"/>
        </pc:sldMkLst>
      </pc:sldChg>
      <pc:sldChg chg="del">
        <pc:chgData name="Ran Zhang" userId="S::rzhang@wmo.int::5db6996c-7f4f-48d0-9d22-b57886f5d1a0" providerId="AD" clId="Web-{88D16870-107F-5C20-647B-5F12E60F62EE}" dt="2024-02-29T17:42:14.859" v="5"/>
        <pc:sldMkLst>
          <pc:docMk/>
          <pc:sldMk cId="1605359038" sldId="267"/>
        </pc:sldMkLst>
      </pc:sldChg>
      <pc:sldChg chg="add">
        <pc:chgData name="Ran Zhang" userId="S::rzhang@wmo.int::5db6996c-7f4f-48d0-9d22-b57886f5d1a0" providerId="AD" clId="Web-{88D16870-107F-5C20-647B-5F12E60F62EE}" dt="2024-02-29T17:41:57.249" v="2"/>
        <pc:sldMkLst>
          <pc:docMk/>
          <pc:sldMk cId="1782598935" sldId="268"/>
        </pc:sldMkLst>
      </pc:sldChg>
      <pc:sldChg chg="add">
        <pc:chgData name="Ran Zhang" userId="S::rzhang@wmo.int::5db6996c-7f4f-48d0-9d22-b57886f5d1a0" providerId="AD" clId="Web-{88D16870-107F-5C20-647B-5F12E60F62EE}" dt="2024-02-29T17:41:44.718" v="0"/>
        <pc:sldMkLst>
          <pc:docMk/>
          <pc:sldMk cId="3534502772" sldId="269"/>
        </pc:sldMkLst>
      </pc:sldChg>
      <pc:sldChg chg="del">
        <pc:chgData name="Ran Zhang" userId="S::rzhang@wmo.int::5db6996c-7f4f-48d0-9d22-b57886f5d1a0" providerId="AD" clId="Web-{88D16870-107F-5C20-647B-5F12E60F62EE}" dt="2024-02-29T17:41:47.452" v="1"/>
        <pc:sldMkLst>
          <pc:docMk/>
          <pc:sldMk cId="1366503452" sldId="270"/>
        </pc:sldMkLst>
      </pc:sldChg>
      <pc:sldChg chg="del">
        <pc:chgData name="Ran Zhang" userId="S::rzhang@wmo.int::5db6996c-7f4f-48d0-9d22-b57886f5d1a0" providerId="AD" clId="Web-{88D16870-107F-5C20-647B-5F12E60F62EE}" dt="2024-02-29T17:41:59.859" v="3"/>
        <pc:sldMkLst>
          <pc:docMk/>
          <pc:sldMk cId="1457567236" sldId="282"/>
        </pc:sldMkLst>
      </pc:sldChg>
      <pc:sldChg chg="add del">
        <pc:chgData name="Ran Zhang" userId="S::rzhang@wmo.int::5db6996c-7f4f-48d0-9d22-b57886f5d1a0" providerId="AD" clId="Web-{88D16870-107F-5C20-647B-5F12E60F62EE}" dt="2024-02-29T17:42:26.469" v="7"/>
        <pc:sldMkLst>
          <pc:docMk/>
          <pc:sldMk cId="4106795463" sldId="284"/>
        </pc:sldMkLst>
      </pc:sldChg>
    </pc:docChg>
  </pc:docChgLst>
  <pc:docChgLst>
    <pc:chgData name="Jitsuko Hasegawa" userId="fb5eb5eb-0f40-42e5-bda0-480cc2098078" providerId="ADAL" clId="{82D83ED7-D135-4E95-AB58-F84AF3D9ACEE}"/>
    <pc:docChg chg="custSel delSld modSld delMainMaster">
      <pc:chgData name="Jitsuko Hasegawa" userId="fb5eb5eb-0f40-42e5-bda0-480cc2098078" providerId="ADAL" clId="{82D83ED7-D135-4E95-AB58-F84AF3D9ACEE}" dt="2024-04-13T14:34:53.476" v="173" actId="207"/>
      <pc:docMkLst>
        <pc:docMk/>
      </pc:docMkLst>
      <pc:sldChg chg="modSp mod">
        <pc:chgData name="Jitsuko Hasegawa" userId="fb5eb5eb-0f40-42e5-bda0-480cc2098078" providerId="ADAL" clId="{82D83ED7-D135-4E95-AB58-F84AF3D9ACEE}" dt="2024-04-13T14:26:21.735" v="19" actId="1036"/>
        <pc:sldMkLst>
          <pc:docMk/>
          <pc:sldMk cId="1088218460" sldId="277"/>
        </pc:sldMkLst>
        <pc:spChg chg="mod">
          <ac:chgData name="Jitsuko Hasegawa" userId="fb5eb5eb-0f40-42e5-bda0-480cc2098078" providerId="ADAL" clId="{82D83ED7-D135-4E95-AB58-F84AF3D9ACEE}" dt="2024-04-13T14:26:21.735" v="19" actId="1036"/>
          <ac:spMkLst>
            <pc:docMk/>
            <pc:sldMk cId="1088218460" sldId="277"/>
            <ac:spMk id="6" creationId="{C8461C19-E495-4638-9078-AC28B05A0BE5}"/>
          </ac:spMkLst>
        </pc:spChg>
      </pc:sldChg>
      <pc:sldChg chg="del">
        <pc:chgData name="Jitsuko Hasegawa" userId="fb5eb5eb-0f40-42e5-bda0-480cc2098078" providerId="ADAL" clId="{82D83ED7-D135-4E95-AB58-F84AF3D9ACEE}" dt="2024-04-13T14:27:20.208" v="60" actId="47"/>
        <pc:sldMkLst>
          <pc:docMk/>
          <pc:sldMk cId="710296674" sldId="280"/>
        </pc:sldMkLst>
      </pc:sldChg>
      <pc:sldChg chg="delSp modSp mod">
        <pc:chgData name="Jitsuko Hasegawa" userId="fb5eb5eb-0f40-42e5-bda0-480cc2098078" providerId="ADAL" clId="{82D83ED7-D135-4E95-AB58-F84AF3D9ACEE}" dt="2024-04-13T14:27:01.904" v="59" actId="207"/>
        <pc:sldMkLst>
          <pc:docMk/>
          <pc:sldMk cId="2160635429" sldId="284"/>
        </pc:sldMkLst>
        <pc:spChg chg="mod">
          <ac:chgData name="Jitsuko Hasegawa" userId="fb5eb5eb-0f40-42e5-bda0-480cc2098078" providerId="ADAL" clId="{82D83ED7-D135-4E95-AB58-F84AF3D9ACEE}" dt="2024-04-13T14:27:01.904" v="59" actId="207"/>
          <ac:spMkLst>
            <pc:docMk/>
            <pc:sldMk cId="2160635429" sldId="284"/>
            <ac:spMk id="3" creationId="{BAD84F13-C100-1B34-217A-704EB82E3E7C}"/>
          </ac:spMkLst>
        </pc:spChg>
        <pc:spChg chg="del">
          <ac:chgData name="Jitsuko Hasegawa" userId="fb5eb5eb-0f40-42e5-bda0-480cc2098078" providerId="ADAL" clId="{82D83ED7-D135-4E95-AB58-F84AF3D9ACEE}" dt="2024-04-13T14:26:37.152" v="21" actId="478"/>
          <ac:spMkLst>
            <pc:docMk/>
            <pc:sldMk cId="2160635429" sldId="284"/>
            <ac:spMk id="9" creationId="{681B7954-23DF-410A-87D3-42DB3FF53AB6}"/>
          </ac:spMkLst>
        </pc:spChg>
      </pc:sldChg>
      <pc:sldChg chg="modSp mod">
        <pc:chgData name="Jitsuko Hasegawa" userId="fb5eb5eb-0f40-42e5-bda0-480cc2098078" providerId="ADAL" clId="{82D83ED7-D135-4E95-AB58-F84AF3D9ACEE}" dt="2024-04-13T14:34:53.476" v="173" actId="207"/>
        <pc:sldMkLst>
          <pc:docMk/>
          <pc:sldMk cId="3029648548" sldId="288"/>
        </pc:sldMkLst>
        <pc:spChg chg="mod">
          <ac:chgData name="Jitsuko Hasegawa" userId="fb5eb5eb-0f40-42e5-bda0-480cc2098078" providerId="ADAL" clId="{82D83ED7-D135-4E95-AB58-F84AF3D9ACEE}" dt="2024-04-13T14:34:53.476" v="173" actId="207"/>
          <ac:spMkLst>
            <pc:docMk/>
            <pc:sldMk cId="3029648548" sldId="288"/>
            <ac:spMk id="6" creationId="{C82A2680-8980-374E-A5E8-0DF8347D0DBF}"/>
          </ac:spMkLst>
        </pc:spChg>
      </pc:sldChg>
      <pc:sldChg chg="del">
        <pc:chgData name="Jitsuko Hasegawa" userId="fb5eb5eb-0f40-42e5-bda0-480cc2098078" providerId="ADAL" clId="{82D83ED7-D135-4E95-AB58-F84AF3D9ACEE}" dt="2024-04-13T14:27:20.208" v="60" actId="47"/>
        <pc:sldMkLst>
          <pc:docMk/>
          <pc:sldMk cId="1460851035" sldId="292"/>
        </pc:sldMkLst>
      </pc:sldChg>
      <pc:sldChg chg="del">
        <pc:chgData name="Jitsuko Hasegawa" userId="fb5eb5eb-0f40-42e5-bda0-480cc2098078" providerId="ADAL" clId="{82D83ED7-D135-4E95-AB58-F84AF3D9ACEE}" dt="2024-04-13T14:27:20.208" v="60" actId="47"/>
        <pc:sldMkLst>
          <pc:docMk/>
          <pc:sldMk cId="503688143" sldId="293"/>
        </pc:sldMkLst>
      </pc:sldChg>
      <pc:sldChg chg="del">
        <pc:chgData name="Jitsuko Hasegawa" userId="fb5eb5eb-0f40-42e5-bda0-480cc2098078" providerId="ADAL" clId="{82D83ED7-D135-4E95-AB58-F84AF3D9ACEE}" dt="2024-04-13T14:27:20.208" v="60" actId="47"/>
        <pc:sldMkLst>
          <pc:docMk/>
          <pc:sldMk cId="2783311756" sldId="1346"/>
        </pc:sldMkLst>
      </pc:sldChg>
      <pc:sldChg chg="del">
        <pc:chgData name="Jitsuko Hasegawa" userId="fb5eb5eb-0f40-42e5-bda0-480cc2098078" providerId="ADAL" clId="{82D83ED7-D135-4E95-AB58-F84AF3D9ACEE}" dt="2024-04-13T14:27:20.208" v="60" actId="47"/>
        <pc:sldMkLst>
          <pc:docMk/>
          <pc:sldMk cId="1996398480" sldId="1348"/>
        </pc:sldMkLst>
      </pc:sldChg>
      <pc:sldChg chg="del">
        <pc:chgData name="Jitsuko Hasegawa" userId="fb5eb5eb-0f40-42e5-bda0-480cc2098078" providerId="ADAL" clId="{82D83ED7-D135-4E95-AB58-F84AF3D9ACEE}" dt="2024-04-13T14:27:20.208" v="60" actId="47"/>
        <pc:sldMkLst>
          <pc:docMk/>
          <pc:sldMk cId="3281246753" sldId="1350"/>
        </pc:sldMkLst>
      </pc:sldChg>
      <pc:sldChg chg="del">
        <pc:chgData name="Jitsuko Hasegawa" userId="fb5eb5eb-0f40-42e5-bda0-480cc2098078" providerId="ADAL" clId="{82D83ED7-D135-4E95-AB58-F84AF3D9ACEE}" dt="2024-04-13T14:27:20.208" v="60" actId="47"/>
        <pc:sldMkLst>
          <pc:docMk/>
          <pc:sldMk cId="411527338" sldId="1351"/>
        </pc:sldMkLst>
      </pc:sldChg>
      <pc:sldChg chg="modSp mod">
        <pc:chgData name="Jitsuko Hasegawa" userId="fb5eb5eb-0f40-42e5-bda0-480cc2098078" providerId="ADAL" clId="{82D83ED7-D135-4E95-AB58-F84AF3D9ACEE}" dt="2024-04-13T14:27:25.771" v="62" actId="20577"/>
        <pc:sldMkLst>
          <pc:docMk/>
          <pc:sldMk cId="1419100833" sldId="1352"/>
        </pc:sldMkLst>
        <pc:spChg chg="mod">
          <ac:chgData name="Jitsuko Hasegawa" userId="fb5eb5eb-0f40-42e5-bda0-480cc2098078" providerId="ADAL" clId="{82D83ED7-D135-4E95-AB58-F84AF3D9ACEE}" dt="2024-04-13T14:27:25.771" v="62" actId="20577"/>
          <ac:spMkLst>
            <pc:docMk/>
            <pc:sldMk cId="1419100833" sldId="1352"/>
            <ac:spMk id="2" creationId="{F5189DA7-1C76-9D92-16C2-BECA325972E8}"/>
          </ac:spMkLst>
        </pc:spChg>
      </pc:sldChg>
      <pc:sldChg chg="modSp mod">
        <pc:chgData name="Jitsuko Hasegawa" userId="fb5eb5eb-0f40-42e5-bda0-480cc2098078" providerId="ADAL" clId="{82D83ED7-D135-4E95-AB58-F84AF3D9ACEE}" dt="2024-04-13T14:27:30.812" v="64" actId="20577"/>
        <pc:sldMkLst>
          <pc:docMk/>
          <pc:sldMk cId="544057071" sldId="1353"/>
        </pc:sldMkLst>
        <pc:spChg chg="mod">
          <ac:chgData name="Jitsuko Hasegawa" userId="fb5eb5eb-0f40-42e5-bda0-480cc2098078" providerId="ADAL" clId="{82D83ED7-D135-4E95-AB58-F84AF3D9ACEE}" dt="2024-04-13T14:27:30.812" v="64" actId="20577"/>
          <ac:spMkLst>
            <pc:docMk/>
            <pc:sldMk cId="544057071" sldId="1353"/>
            <ac:spMk id="2" creationId="{F5189DA7-1C76-9D92-16C2-BECA325972E8}"/>
          </ac:spMkLst>
        </pc:spChg>
      </pc:sldChg>
      <pc:sldChg chg="del">
        <pc:chgData name="Jitsuko Hasegawa" userId="fb5eb5eb-0f40-42e5-bda0-480cc2098078" providerId="ADAL" clId="{82D83ED7-D135-4E95-AB58-F84AF3D9ACEE}" dt="2024-04-13T14:27:20.208" v="60" actId="47"/>
        <pc:sldMkLst>
          <pc:docMk/>
          <pc:sldMk cId="895335015" sldId="1354"/>
        </pc:sldMkLst>
      </pc:sldChg>
      <pc:sldChg chg="del">
        <pc:chgData name="Jitsuko Hasegawa" userId="fb5eb5eb-0f40-42e5-bda0-480cc2098078" providerId="ADAL" clId="{82D83ED7-D135-4E95-AB58-F84AF3D9ACEE}" dt="2024-04-13T14:27:20.208" v="60" actId="47"/>
        <pc:sldMkLst>
          <pc:docMk/>
          <pc:sldMk cId="2095248200" sldId="1355"/>
        </pc:sldMkLst>
      </pc:sldChg>
      <pc:sldChg chg="del">
        <pc:chgData name="Jitsuko Hasegawa" userId="fb5eb5eb-0f40-42e5-bda0-480cc2098078" providerId="ADAL" clId="{82D83ED7-D135-4E95-AB58-F84AF3D9ACEE}" dt="2024-04-13T14:27:20.208" v="60" actId="47"/>
        <pc:sldMkLst>
          <pc:docMk/>
          <pc:sldMk cId="1731110067" sldId="1356"/>
        </pc:sldMkLst>
      </pc:sldChg>
      <pc:sldChg chg="del">
        <pc:chgData name="Jitsuko Hasegawa" userId="fb5eb5eb-0f40-42e5-bda0-480cc2098078" providerId="ADAL" clId="{82D83ED7-D135-4E95-AB58-F84AF3D9ACEE}" dt="2024-04-13T14:27:20.208" v="60" actId="47"/>
        <pc:sldMkLst>
          <pc:docMk/>
          <pc:sldMk cId="3545719918" sldId="1357"/>
        </pc:sldMkLst>
      </pc:sldChg>
      <pc:sldChg chg="del">
        <pc:chgData name="Jitsuko Hasegawa" userId="fb5eb5eb-0f40-42e5-bda0-480cc2098078" providerId="ADAL" clId="{82D83ED7-D135-4E95-AB58-F84AF3D9ACEE}" dt="2024-04-13T14:27:20.208" v="60" actId="47"/>
        <pc:sldMkLst>
          <pc:docMk/>
          <pc:sldMk cId="3407749329" sldId="1358"/>
        </pc:sldMkLst>
      </pc:sldChg>
      <pc:sldChg chg="del">
        <pc:chgData name="Jitsuko Hasegawa" userId="fb5eb5eb-0f40-42e5-bda0-480cc2098078" providerId="ADAL" clId="{82D83ED7-D135-4E95-AB58-F84AF3D9ACEE}" dt="2024-04-13T14:27:20.208" v="60" actId="47"/>
        <pc:sldMkLst>
          <pc:docMk/>
          <pc:sldMk cId="1662587967" sldId="1359"/>
        </pc:sldMkLst>
      </pc:sldChg>
      <pc:sldChg chg="del">
        <pc:chgData name="Jitsuko Hasegawa" userId="fb5eb5eb-0f40-42e5-bda0-480cc2098078" providerId="ADAL" clId="{82D83ED7-D135-4E95-AB58-F84AF3D9ACEE}" dt="2024-04-13T14:27:20.208" v="60" actId="47"/>
        <pc:sldMkLst>
          <pc:docMk/>
          <pc:sldMk cId="3386455156" sldId="1360"/>
        </pc:sldMkLst>
      </pc:sldChg>
      <pc:sldChg chg="del">
        <pc:chgData name="Jitsuko Hasegawa" userId="fb5eb5eb-0f40-42e5-bda0-480cc2098078" providerId="ADAL" clId="{82D83ED7-D135-4E95-AB58-F84AF3D9ACEE}" dt="2024-04-13T14:27:20.208" v="60" actId="47"/>
        <pc:sldMkLst>
          <pc:docMk/>
          <pc:sldMk cId="1446516149" sldId="1361"/>
        </pc:sldMkLst>
      </pc:sldChg>
      <pc:sldChg chg="del">
        <pc:chgData name="Jitsuko Hasegawa" userId="fb5eb5eb-0f40-42e5-bda0-480cc2098078" providerId="ADAL" clId="{82D83ED7-D135-4E95-AB58-F84AF3D9ACEE}" dt="2024-04-13T14:27:20.208" v="60" actId="47"/>
        <pc:sldMkLst>
          <pc:docMk/>
          <pc:sldMk cId="3704621383" sldId="1362"/>
        </pc:sldMkLst>
      </pc:sldChg>
      <pc:sldChg chg="del">
        <pc:chgData name="Jitsuko Hasegawa" userId="fb5eb5eb-0f40-42e5-bda0-480cc2098078" providerId="ADAL" clId="{82D83ED7-D135-4E95-AB58-F84AF3D9ACEE}" dt="2024-04-13T14:27:20.208" v="60" actId="47"/>
        <pc:sldMkLst>
          <pc:docMk/>
          <pc:sldMk cId="1186841391" sldId="1586"/>
        </pc:sldMkLst>
      </pc:sldChg>
      <pc:sldMasterChg chg="del delSldLayout">
        <pc:chgData name="Jitsuko Hasegawa" userId="fb5eb5eb-0f40-42e5-bda0-480cc2098078" providerId="ADAL" clId="{82D83ED7-D135-4E95-AB58-F84AF3D9ACEE}" dt="2024-04-13T14:27:20.208" v="60" actId="47"/>
        <pc:sldMasterMkLst>
          <pc:docMk/>
          <pc:sldMasterMk cId="933090454" sldId="2147483660"/>
        </pc:sldMasterMkLst>
        <pc:sldLayoutChg chg="del">
          <pc:chgData name="Jitsuko Hasegawa" userId="fb5eb5eb-0f40-42e5-bda0-480cc2098078" providerId="ADAL" clId="{82D83ED7-D135-4E95-AB58-F84AF3D9ACEE}" dt="2024-04-13T14:27:20.208" v="60" actId="47"/>
          <pc:sldLayoutMkLst>
            <pc:docMk/>
            <pc:sldMasterMk cId="933090454" sldId="2147483660"/>
            <pc:sldLayoutMk cId="289991348" sldId="2147483661"/>
          </pc:sldLayoutMkLst>
        </pc:sldLayoutChg>
        <pc:sldLayoutChg chg="del">
          <pc:chgData name="Jitsuko Hasegawa" userId="fb5eb5eb-0f40-42e5-bda0-480cc2098078" providerId="ADAL" clId="{82D83ED7-D135-4E95-AB58-F84AF3D9ACEE}" dt="2024-04-13T14:27:20.208" v="60" actId="47"/>
          <pc:sldLayoutMkLst>
            <pc:docMk/>
            <pc:sldMasterMk cId="933090454" sldId="2147483660"/>
            <pc:sldLayoutMk cId="3421951413" sldId="2147483662"/>
          </pc:sldLayoutMkLst>
        </pc:sldLayoutChg>
        <pc:sldLayoutChg chg="del">
          <pc:chgData name="Jitsuko Hasegawa" userId="fb5eb5eb-0f40-42e5-bda0-480cc2098078" providerId="ADAL" clId="{82D83ED7-D135-4E95-AB58-F84AF3D9ACEE}" dt="2024-04-13T14:27:20.208" v="60" actId="47"/>
          <pc:sldLayoutMkLst>
            <pc:docMk/>
            <pc:sldMasterMk cId="933090454" sldId="2147483660"/>
            <pc:sldLayoutMk cId="3275361373" sldId="2147483663"/>
          </pc:sldLayoutMkLst>
        </pc:sldLayoutChg>
        <pc:sldLayoutChg chg="del">
          <pc:chgData name="Jitsuko Hasegawa" userId="fb5eb5eb-0f40-42e5-bda0-480cc2098078" providerId="ADAL" clId="{82D83ED7-D135-4E95-AB58-F84AF3D9ACEE}" dt="2024-04-13T14:27:20.208" v="60" actId="47"/>
          <pc:sldLayoutMkLst>
            <pc:docMk/>
            <pc:sldMasterMk cId="933090454" sldId="2147483660"/>
            <pc:sldLayoutMk cId="1999436861" sldId="2147483664"/>
          </pc:sldLayoutMkLst>
        </pc:sldLayoutChg>
        <pc:sldLayoutChg chg="del">
          <pc:chgData name="Jitsuko Hasegawa" userId="fb5eb5eb-0f40-42e5-bda0-480cc2098078" providerId="ADAL" clId="{82D83ED7-D135-4E95-AB58-F84AF3D9ACEE}" dt="2024-04-13T14:27:20.208" v="60" actId="47"/>
          <pc:sldLayoutMkLst>
            <pc:docMk/>
            <pc:sldMasterMk cId="933090454" sldId="2147483660"/>
            <pc:sldLayoutMk cId="2157927276" sldId="2147483665"/>
          </pc:sldLayoutMkLst>
        </pc:sldLayoutChg>
        <pc:sldLayoutChg chg="del">
          <pc:chgData name="Jitsuko Hasegawa" userId="fb5eb5eb-0f40-42e5-bda0-480cc2098078" providerId="ADAL" clId="{82D83ED7-D135-4E95-AB58-F84AF3D9ACEE}" dt="2024-04-13T14:27:20.208" v="60" actId="47"/>
          <pc:sldLayoutMkLst>
            <pc:docMk/>
            <pc:sldMasterMk cId="933090454" sldId="2147483660"/>
            <pc:sldLayoutMk cId="3891117674" sldId="2147483666"/>
          </pc:sldLayoutMkLst>
        </pc:sldLayoutChg>
        <pc:sldLayoutChg chg="del">
          <pc:chgData name="Jitsuko Hasegawa" userId="fb5eb5eb-0f40-42e5-bda0-480cc2098078" providerId="ADAL" clId="{82D83ED7-D135-4E95-AB58-F84AF3D9ACEE}" dt="2024-04-13T14:27:20.208" v="60" actId="47"/>
          <pc:sldLayoutMkLst>
            <pc:docMk/>
            <pc:sldMasterMk cId="933090454" sldId="2147483660"/>
            <pc:sldLayoutMk cId="1621067983" sldId="2147483667"/>
          </pc:sldLayoutMkLst>
        </pc:sldLayoutChg>
        <pc:sldLayoutChg chg="del">
          <pc:chgData name="Jitsuko Hasegawa" userId="fb5eb5eb-0f40-42e5-bda0-480cc2098078" providerId="ADAL" clId="{82D83ED7-D135-4E95-AB58-F84AF3D9ACEE}" dt="2024-04-13T14:27:20.208" v="60" actId="47"/>
          <pc:sldLayoutMkLst>
            <pc:docMk/>
            <pc:sldMasterMk cId="933090454" sldId="2147483660"/>
            <pc:sldLayoutMk cId="2331153289" sldId="2147483668"/>
          </pc:sldLayoutMkLst>
        </pc:sldLayoutChg>
        <pc:sldLayoutChg chg="del">
          <pc:chgData name="Jitsuko Hasegawa" userId="fb5eb5eb-0f40-42e5-bda0-480cc2098078" providerId="ADAL" clId="{82D83ED7-D135-4E95-AB58-F84AF3D9ACEE}" dt="2024-04-13T14:27:20.208" v="60" actId="47"/>
          <pc:sldLayoutMkLst>
            <pc:docMk/>
            <pc:sldMasterMk cId="933090454" sldId="2147483660"/>
            <pc:sldLayoutMk cId="3692702666" sldId="2147483669"/>
          </pc:sldLayoutMkLst>
        </pc:sldLayoutChg>
        <pc:sldLayoutChg chg="del">
          <pc:chgData name="Jitsuko Hasegawa" userId="fb5eb5eb-0f40-42e5-bda0-480cc2098078" providerId="ADAL" clId="{82D83ED7-D135-4E95-AB58-F84AF3D9ACEE}" dt="2024-04-13T14:27:20.208" v="60" actId="47"/>
          <pc:sldLayoutMkLst>
            <pc:docMk/>
            <pc:sldMasterMk cId="933090454" sldId="2147483660"/>
            <pc:sldLayoutMk cId="1905472195" sldId="2147483670"/>
          </pc:sldLayoutMkLst>
        </pc:sldLayoutChg>
        <pc:sldLayoutChg chg="del">
          <pc:chgData name="Jitsuko Hasegawa" userId="fb5eb5eb-0f40-42e5-bda0-480cc2098078" providerId="ADAL" clId="{82D83ED7-D135-4E95-AB58-F84AF3D9ACEE}" dt="2024-04-13T14:27:20.208" v="60" actId="47"/>
          <pc:sldLayoutMkLst>
            <pc:docMk/>
            <pc:sldMasterMk cId="933090454" sldId="2147483660"/>
            <pc:sldLayoutMk cId="2934834710" sldId="2147483671"/>
          </pc:sldLayoutMkLst>
        </pc:sldLayoutChg>
      </pc:sldMasterChg>
    </pc:docChg>
  </pc:docChgLst>
  <pc:docChgLst>
    <pc:chgData name="Jitsuko Hasegawa" userId="fb5eb5eb-0f40-42e5-bda0-480cc2098078" providerId="ADAL" clId="{DE484759-BD62-4EBD-BBA9-EF06C70D59FF}"/>
    <pc:docChg chg="undo custSel addSld delSld modSld">
      <pc:chgData name="Jitsuko Hasegawa" userId="fb5eb5eb-0f40-42e5-bda0-480cc2098078" providerId="ADAL" clId="{DE484759-BD62-4EBD-BBA9-EF06C70D59FF}" dt="2024-03-30T14:40:27.379" v="1194" actId="20577"/>
      <pc:docMkLst>
        <pc:docMk/>
      </pc:docMkLst>
      <pc:sldChg chg="add del">
        <pc:chgData name="Jitsuko Hasegawa" userId="fb5eb5eb-0f40-42e5-bda0-480cc2098078" providerId="ADAL" clId="{DE484759-BD62-4EBD-BBA9-EF06C70D59FF}" dt="2024-03-30T13:16:25.341" v="159" actId="47"/>
        <pc:sldMkLst>
          <pc:docMk/>
          <pc:sldMk cId="3984033265" sldId="265"/>
        </pc:sldMkLst>
      </pc:sldChg>
      <pc:sldChg chg="add del">
        <pc:chgData name="Jitsuko Hasegawa" userId="fb5eb5eb-0f40-42e5-bda0-480cc2098078" providerId="ADAL" clId="{DE484759-BD62-4EBD-BBA9-EF06C70D59FF}" dt="2024-03-30T13:16:25.341" v="159" actId="47"/>
        <pc:sldMkLst>
          <pc:docMk/>
          <pc:sldMk cId="1782598935" sldId="268"/>
        </pc:sldMkLst>
      </pc:sldChg>
      <pc:sldChg chg="del">
        <pc:chgData name="Jitsuko Hasegawa" userId="fb5eb5eb-0f40-42e5-bda0-480cc2098078" providerId="ADAL" clId="{DE484759-BD62-4EBD-BBA9-EF06C70D59FF}" dt="2024-03-30T13:16:25.341" v="159" actId="47"/>
        <pc:sldMkLst>
          <pc:docMk/>
          <pc:sldMk cId="3534502772" sldId="269"/>
        </pc:sldMkLst>
      </pc:sldChg>
      <pc:sldChg chg="modSp mod">
        <pc:chgData name="Jitsuko Hasegawa" userId="fb5eb5eb-0f40-42e5-bda0-480cc2098078" providerId="ADAL" clId="{DE484759-BD62-4EBD-BBA9-EF06C70D59FF}" dt="2024-03-30T13:15:55.486" v="156" actId="20577"/>
        <pc:sldMkLst>
          <pc:docMk/>
          <pc:sldMk cId="1088218460" sldId="277"/>
        </pc:sldMkLst>
        <pc:spChg chg="mod">
          <ac:chgData name="Jitsuko Hasegawa" userId="fb5eb5eb-0f40-42e5-bda0-480cc2098078" providerId="ADAL" clId="{DE484759-BD62-4EBD-BBA9-EF06C70D59FF}" dt="2024-03-30T13:12:30.628" v="14" actId="20577"/>
          <ac:spMkLst>
            <pc:docMk/>
            <pc:sldMk cId="1088218460" sldId="277"/>
            <ac:spMk id="2" creationId="{9500F7D2-A954-8761-3527-C158DDFB1106}"/>
          </ac:spMkLst>
        </pc:spChg>
        <pc:spChg chg="mod">
          <ac:chgData name="Jitsuko Hasegawa" userId="fb5eb5eb-0f40-42e5-bda0-480cc2098078" providerId="ADAL" clId="{DE484759-BD62-4EBD-BBA9-EF06C70D59FF}" dt="2024-03-30T13:15:55.486" v="156" actId="20577"/>
          <ac:spMkLst>
            <pc:docMk/>
            <pc:sldMk cId="1088218460" sldId="277"/>
            <ac:spMk id="6" creationId="{C8461C19-E495-4638-9078-AC28B05A0BE5}"/>
          </ac:spMkLst>
        </pc:spChg>
      </pc:sldChg>
      <pc:sldChg chg="add del">
        <pc:chgData name="Jitsuko Hasegawa" userId="fb5eb5eb-0f40-42e5-bda0-480cc2098078" providerId="ADAL" clId="{DE484759-BD62-4EBD-BBA9-EF06C70D59FF}" dt="2024-03-30T13:16:25.341" v="159" actId="47"/>
        <pc:sldMkLst>
          <pc:docMk/>
          <pc:sldMk cId="2572695181" sldId="283"/>
        </pc:sldMkLst>
      </pc:sldChg>
      <pc:sldChg chg="addSp delSp modSp mod">
        <pc:chgData name="Jitsuko Hasegawa" userId="fb5eb5eb-0f40-42e5-bda0-480cc2098078" providerId="ADAL" clId="{DE484759-BD62-4EBD-BBA9-EF06C70D59FF}" dt="2024-03-30T14:13:53.074" v="546" actId="207"/>
        <pc:sldMkLst>
          <pc:docMk/>
          <pc:sldMk cId="343485558" sldId="285"/>
        </pc:sldMkLst>
        <pc:spChg chg="del mod">
          <ac:chgData name="Jitsuko Hasegawa" userId="fb5eb5eb-0f40-42e5-bda0-480cc2098078" providerId="ADAL" clId="{DE484759-BD62-4EBD-BBA9-EF06C70D59FF}" dt="2024-03-30T14:11:28.406" v="536" actId="478"/>
          <ac:spMkLst>
            <pc:docMk/>
            <pc:sldMk cId="343485558" sldId="285"/>
            <ac:spMk id="6" creationId="{C82A2680-8980-374E-A5E8-0DF8347D0DBF}"/>
          </ac:spMkLst>
        </pc:spChg>
        <pc:graphicFrameChg chg="add mod modGraphic">
          <ac:chgData name="Jitsuko Hasegawa" userId="fb5eb5eb-0f40-42e5-bda0-480cc2098078" providerId="ADAL" clId="{DE484759-BD62-4EBD-BBA9-EF06C70D59FF}" dt="2024-03-30T14:13:53.074" v="546" actId="207"/>
          <ac:graphicFrameMkLst>
            <pc:docMk/>
            <pc:sldMk cId="343485558" sldId="285"/>
            <ac:graphicFrameMk id="3" creationId="{BD881937-4DED-6B88-17F6-7018D7639940}"/>
          </ac:graphicFrameMkLst>
        </pc:graphicFrameChg>
      </pc:sldChg>
      <pc:sldChg chg="modSp mod">
        <pc:chgData name="Jitsuko Hasegawa" userId="fb5eb5eb-0f40-42e5-bda0-480cc2098078" providerId="ADAL" clId="{DE484759-BD62-4EBD-BBA9-EF06C70D59FF}" dt="2024-03-30T13:47:11.841" v="394" actId="20577"/>
        <pc:sldMkLst>
          <pc:docMk/>
          <pc:sldMk cId="3029648548" sldId="288"/>
        </pc:sldMkLst>
        <pc:spChg chg="mod">
          <ac:chgData name="Jitsuko Hasegawa" userId="fb5eb5eb-0f40-42e5-bda0-480cc2098078" providerId="ADAL" clId="{DE484759-BD62-4EBD-BBA9-EF06C70D59FF}" dt="2024-03-30T13:47:11.841" v="394" actId="20577"/>
          <ac:spMkLst>
            <pc:docMk/>
            <pc:sldMk cId="3029648548" sldId="288"/>
            <ac:spMk id="6" creationId="{C82A2680-8980-374E-A5E8-0DF8347D0DBF}"/>
          </ac:spMkLst>
        </pc:spChg>
      </pc:sldChg>
      <pc:sldChg chg="modSp mod">
        <pc:chgData name="Jitsuko Hasegawa" userId="fb5eb5eb-0f40-42e5-bda0-480cc2098078" providerId="ADAL" clId="{DE484759-BD62-4EBD-BBA9-EF06C70D59FF}" dt="2024-03-30T13:52:25.991" v="402" actId="20577"/>
        <pc:sldMkLst>
          <pc:docMk/>
          <pc:sldMk cId="1460851035" sldId="292"/>
        </pc:sldMkLst>
        <pc:spChg chg="mod">
          <ac:chgData name="Jitsuko Hasegawa" userId="fb5eb5eb-0f40-42e5-bda0-480cc2098078" providerId="ADAL" clId="{DE484759-BD62-4EBD-BBA9-EF06C70D59FF}" dt="2024-03-30T13:52:25.991" v="402" actId="20577"/>
          <ac:spMkLst>
            <pc:docMk/>
            <pc:sldMk cId="1460851035" sldId="292"/>
            <ac:spMk id="6" creationId="{C82A2680-8980-374E-A5E8-0DF8347D0DBF}"/>
          </ac:spMkLst>
        </pc:spChg>
      </pc:sldChg>
      <pc:sldChg chg="addSp delSp modSp mod">
        <pc:chgData name="Jitsuko Hasegawa" userId="fb5eb5eb-0f40-42e5-bda0-480cc2098078" providerId="ADAL" clId="{DE484759-BD62-4EBD-BBA9-EF06C70D59FF}" dt="2024-03-30T14:19:50.177" v="677" actId="404"/>
        <pc:sldMkLst>
          <pc:docMk/>
          <pc:sldMk cId="2734950038" sldId="297"/>
        </pc:sldMkLst>
        <pc:spChg chg="del">
          <ac:chgData name="Jitsuko Hasegawa" userId="fb5eb5eb-0f40-42e5-bda0-480cc2098078" providerId="ADAL" clId="{DE484759-BD62-4EBD-BBA9-EF06C70D59FF}" dt="2024-03-30T14:18:52.404" v="654" actId="478"/>
          <ac:spMkLst>
            <pc:docMk/>
            <pc:sldMk cId="2734950038" sldId="297"/>
            <ac:spMk id="6" creationId="{C82A2680-8980-374E-A5E8-0DF8347D0DBF}"/>
          </ac:spMkLst>
        </pc:spChg>
        <pc:graphicFrameChg chg="add mod modGraphic">
          <ac:chgData name="Jitsuko Hasegawa" userId="fb5eb5eb-0f40-42e5-bda0-480cc2098078" providerId="ADAL" clId="{DE484759-BD62-4EBD-BBA9-EF06C70D59FF}" dt="2024-03-30T14:19:50.177" v="677" actId="404"/>
          <ac:graphicFrameMkLst>
            <pc:docMk/>
            <pc:sldMk cId="2734950038" sldId="297"/>
            <ac:graphicFrameMk id="4" creationId="{F997A749-BA7D-34A5-23A0-1C2C260B84C3}"/>
          </ac:graphicFrameMkLst>
        </pc:graphicFrameChg>
      </pc:sldChg>
      <pc:sldChg chg="modSp mod">
        <pc:chgData name="Jitsuko Hasegawa" userId="fb5eb5eb-0f40-42e5-bda0-480cc2098078" providerId="ADAL" clId="{DE484759-BD62-4EBD-BBA9-EF06C70D59FF}" dt="2024-03-30T13:35:06.539" v="393" actId="20577"/>
        <pc:sldMkLst>
          <pc:docMk/>
          <pc:sldMk cId="1446516149" sldId="1361"/>
        </pc:sldMkLst>
        <pc:spChg chg="mod">
          <ac:chgData name="Jitsuko Hasegawa" userId="fb5eb5eb-0f40-42e5-bda0-480cc2098078" providerId="ADAL" clId="{DE484759-BD62-4EBD-BBA9-EF06C70D59FF}" dt="2024-03-30T13:20:04.587" v="160"/>
          <ac:spMkLst>
            <pc:docMk/>
            <pc:sldMk cId="1446516149" sldId="1361"/>
            <ac:spMk id="8" creationId="{B5BC377C-C613-578C-AFA6-04181F81FE95}"/>
          </ac:spMkLst>
        </pc:spChg>
        <pc:spChg chg="mod">
          <ac:chgData name="Jitsuko Hasegawa" userId="fb5eb5eb-0f40-42e5-bda0-480cc2098078" providerId="ADAL" clId="{DE484759-BD62-4EBD-BBA9-EF06C70D59FF}" dt="2024-03-30T13:34:05.603" v="309" actId="20577"/>
          <ac:spMkLst>
            <pc:docMk/>
            <pc:sldMk cId="1446516149" sldId="1361"/>
            <ac:spMk id="14" creationId="{B3AF31F5-1BAF-A3D0-2843-976C1EA0A52F}"/>
          </ac:spMkLst>
        </pc:spChg>
        <pc:spChg chg="mod">
          <ac:chgData name="Jitsuko Hasegawa" userId="fb5eb5eb-0f40-42e5-bda0-480cc2098078" providerId="ADAL" clId="{DE484759-BD62-4EBD-BBA9-EF06C70D59FF}" dt="2024-03-30T13:35:06.539" v="393" actId="20577"/>
          <ac:spMkLst>
            <pc:docMk/>
            <pc:sldMk cId="1446516149" sldId="1361"/>
            <ac:spMk id="15" creationId="{BAD8F5E2-B891-15AE-9067-CA8A630730AB}"/>
          </ac:spMkLst>
        </pc:spChg>
        <pc:spChg chg="mod">
          <ac:chgData name="Jitsuko Hasegawa" userId="fb5eb5eb-0f40-42e5-bda0-480cc2098078" providerId="ADAL" clId="{DE484759-BD62-4EBD-BBA9-EF06C70D59FF}" dt="2024-03-30T13:29:30.250" v="191" actId="20577"/>
          <ac:spMkLst>
            <pc:docMk/>
            <pc:sldMk cId="1446516149" sldId="1361"/>
            <ac:spMk id="17" creationId="{C9719817-759A-FD0B-C1E6-14C0EFEEAD0C}"/>
          </ac:spMkLst>
        </pc:spChg>
        <pc:spChg chg="mod">
          <ac:chgData name="Jitsuko Hasegawa" userId="fb5eb5eb-0f40-42e5-bda0-480cc2098078" providerId="ADAL" clId="{DE484759-BD62-4EBD-BBA9-EF06C70D59FF}" dt="2024-03-30T13:34:50.034" v="379" actId="6549"/>
          <ac:spMkLst>
            <pc:docMk/>
            <pc:sldMk cId="1446516149" sldId="1361"/>
            <ac:spMk id="19" creationId="{6E5FAF0C-9DDB-FACE-C3F6-5F3B17EF1F0D}"/>
          </ac:spMkLst>
        </pc:spChg>
        <pc:spChg chg="mod">
          <ac:chgData name="Jitsuko Hasegawa" userId="fb5eb5eb-0f40-42e5-bda0-480cc2098078" providerId="ADAL" clId="{DE484759-BD62-4EBD-BBA9-EF06C70D59FF}" dt="2024-03-30T13:30:41.786" v="301" actId="20577"/>
          <ac:spMkLst>
            <pc:docMk/>
            <pc:sldMk cId="1446516149" sldId="1361"/>
            <ac:spMk id="21" creationId="{6B9676A3-9CD7-BBD9-362D-17C0C3C40FFA}"/>
          </ac:spMkLst>
        </pc:spChg>
        <pc:picChg chg="mod">
          <ac:chgData name="Jitsuko Hasegawa" userId="fb5eb5eb-0f40-42e5-bda0-480cc2098078" providerId="ADAL" clId="{DE484759-BD62-4EBD-BBA9-EF06C70D59FF}" dt="2024-03-30T13:33:38.822" v="302" actId="1076"/>
          <ac:picMkLst>
            <pc:docMk/>
            <pc:sldMk cId="1446516149" sldId="1361"/>
            <ac:picMk id="1026" creationId="{E6C38686-9EB2-25B0-84CB-FB264D238D51}"/>
          </ac:picMkLst>
        </pc:picChg>
        <pc:cxnChg chg="mod">
          <ac:chgData name="Jitsuko Hasegawa" userId="fb5eb5eb-0f40-42e5-bda0-480cc2098078" providerId="ADAL" clId="{DE484759-BD62-4EBD-BBA9-EF06C70D59FF}" dt="2024-03-30T13:29:18.431" v="162" actId="1076"/>
          <ac:cxnSpMkLst>
            <pc:docMk/>
            <pc:sldMk cId="1446516149" sldId="1361"/>
            <ac:cxnSpMk id="24" creationId="{0BECA9D8-7CFC-DB9D-3693-FECB7C337429}"/>
          </ac:cxnSpMkLst>
        </pc:cxnChg>
      </pc:sldChg>
      <pc:sldChg chg="modSp mod">
        <pc:chgData name="Jitsuko Hasegawa" userId="fb5eb5eb-0f40-42e5-bda0-480cc2098078" providerId="ADAL" clId="{DE484759-BD62-4EBD-BBA9-EF06C70D59FF}" dt="2024-03-30T14:40:27.379" v="1194" actId="20577"/>
        <pc:sldMkLst>
          <pc:docMk/>
          <pc:sldMk cId="3704621383" sldId="1362"/>
        </pc:sldMkLst>
        <pc:spChg chg="mod">
          <ac:chgData name="Jitsuko Hasegawa" userId="fb5eb5eb-0f40-42e5-bda0-480cc2098078" providerId="ADAL" clId="{DE484759-BD62-4EBD-BBA9-EF06C70D59FF}" dt="2024-03-30T13:55:36.769" v="455" actId="20577"/>
          <ac:spMkLst>
            <pc:docMk/>
            <pc:sldMk cId="3704621383" sldId="1362"/>
            <ac:spMk id="2" creationId="{6A833B0E-6E71-BA6B-2212-0E7BC7844A29}"/>
          </ac:spMkLst>
        </pc:spChg>
        <pc:spChg chg="mod">
          <ac:chgData name="Jitsuko Hasegawa" userId="fb5eb5eb-0f40-42e5-bda0-480cc2098078" providerId="ADAL" clId="{DE484759-BD62-4EBD-BBA9-EF06C70D59FF}" dt="2024-03-30T14:40:27.379" v="1194" actId="20577"/>
          <ac:spMkLst>
            <pc:docMk/>
            <pc:sldMk cId="3704621383" sldId="1362"/>
            <ac:spMk id="4" creationId="{0E086D08-E1B3-B555-2CC8-24F237328787}"/>
          </ac:spMkLst>
        </pc:spChg>
      </pc:sldChg>
    </pc:docChg>
  </pc:docChgLst>
  <pc:docChgLst>
    <pc:chgData name="Jitsuko Hasegawa" userId="S::jhasegawa@wmo.int::fb5eb5eb-0f40-42e5-bda0-480cc2098078" providerId="AD" clId="Web-{6748B9DB-2AAD-76F4-600B-22B486770575}"/>
    <pc:docChg chg="modSld">
      <pc:chgData name="Jitsuko Hasegawa" userId="S::jhasegawa@wmo.int::fb5eb5eb-0f40-42e5-bda0-480cc2098078" providerId="AD" clId="Web-{6748B9DB-2AAD-76F4-600B-22B486770575}" dt="2024-04-14T18:16:40.927" v="3" actId="20577"/>
      <pc:docMkLst>
        <pc:docMk/>
      </pc:docMkLst>
      <pc:sldChg chg="modSp">
        <pc:chgData name="Jitsuko Hasegawa" userId="S::jhasegawa@wmo.int::fb5eb5eb-0f40-42e5-bda0-480cc2098078" providerId="AD" clId="Web-{6748B9DB-2AAD-76F4-600B-22B486770575}" dt="2024-04-14T18:16:40.927" v="3" actId="20577"/>
        <pc:sldMkLst>
          <pc:docMk/>
          <pc:sldMk cId="2160635429" sldId="284"/>
        </pc:sldMkLst>
        <pc:spChg chg="mod">
          <ac:chgData name="Jitsuko Hasegawa" userId="S::jhasegawa@wmo.int::fb5eb5eb-0f40-42e5-bda0-480cc2098078" providerId="AD" clId="Web-{6748B9DB-2AAD-76F4-600B-22B486770575}" dt="2024-04-14T18:16:40.927" v="3" actId="20577"/>
          <ac:spMkLst>
            <pc:docMk/>
            <pc:sldMk cId="2160635429" sldId="284"/>
            <ac:spMk id="3" creationId="{BAD84F13-C100-1B34-217A-704EB82E3E7C}"/>
          </ac:spMkLst>
        </pc:spChg>
      </pc:sldChg>
    </pc:docChg>
  </pc:docChgLst>
  <pc:docChgLst>
    <pc:chgData name="Sergio Moreno Valero" userId="S::smoreno@wmo.int::fe909e20-0383-4074-97b6-0b6b801d219b" providerId="AD" clId="Web-{20A6290F-D6CD-CEDF-C35D-E4659ECEF175}"/>
    <pc:docChg chg="modSld">
      <pc:chgData name="Sergio Moreno Valero" userId="S::smoreno@wmo.int::fe909e20-0383-4074-97b6-0b6b801d219b" providerId="AD" clId="Web-{20A6290F-D6CD-CEDF-C35D-E4659ECEF175}" dt="2024-03-13T15:53:55.502" v="3"/>
      <pc:docMkLst>
        <pc:docMk/>
      </pc:docMkLst>
      <pc:sldChg chg="addSp delSp modSp">
        <pc:chgData name="Sergio Moreno Valero" userId="S::smoreno@wmo.int::fe909e20-0383-4074-97b6-0b6b801d219b" providerId="AD" clId="Web-{20A6290F-D6CD-CEDF-C35D-E4659ECEF175}" dt="2024-03-13T15:53:55.502" v="3"/>
        <pc:sldMkLst>
          <pc:docMk/>
          <pc:sldMk cId="2600864132" sldId="263"/>
        </pc:sldMkLst>
        <pc:spChg chg="add del mod">
          <ac:chgData name="Sergio Moreno Valero" userId="S::smoreno@wmo.int::fe909e20-0383-4074-97b6-0b6b801d219b" providerId="AD" clId="Web-{20A6290F-D6CD-CEDF-C35D-E4659ECEF175}" dt="2024-03-13T15:53:55.502" v="3"/>
          <ac:spMkLst>
            <pc:docMk/>
            <pc:sldMk cId="2600864132" sldId="263"/>
            <ac:spMk id="3" creationId="{08BA1BDB-551B-88F9-A984-2959C6816CD9}"/>
          </ac:spMkLst>
        </pc:spChg>
      </pc:sldChg>
    </pc:docChg>
  </pc:docChgLst>
  <pc:docChgLst>
    <pc:chgData name="Jitsuko Hasegawa" userId="fb5eb5eb-0f40-42e5-bda0-480cc2098078" providerId="ADAL" clId="{6DD3DCAF-F79B-4724-817A-2CF246D21644}"/>
    <pc:docChg chg="modSld">
      <pc:chgData name="Jitsuko Hasegawa" userId="fb5eb5eb-0f40-42e5-bda0-480cc2098078" providerId="ADAL" clId="{6DD3DCAF-F79B-4724-817A-2CF246D21644}" dt="2024-04-04T16:46:02.801" v="76" actId="14100"/>
      <pc:docMkLst>
        <pc:docMk/>
      </pc:docMkLst>
      <pc:sldChg chg="modSp mod">
        <pc:chgData name="Jitsuko Hasegawa" userId="fb5eb5eb-0f40-42e5-bda0-480cc2098078" providerId="ADAL" clId="{6DD3DCAF-F79B-4724-817A-2CF246D21644}" dt="2024-04-04T16:37:40.252" v="0" actId="113"/>
        <pc:sldMkLst>
          <pc:docMk/>
          <pc:sldMk cId="3407749329" sldId="1358"/>
        </pc:sldMkLst>
        <pc:spChg chg="mod">
          <ac:chgData name="Jitsuko Hasegawa" userId="fb5eb5eb-0f40-42e5-bda0-480cc2098078" providerId="ADAL" clId="{6DD3DCAF-F79B-4724-817A-2CF246D21644}" dt="2024-04-04T16:37:40.252" v="0" actId="113"/>
          <ac:spMkLst>
            <pc:docMk/>
            <pc:sldMk cId="3407749329" sldId="1358"/>
            <ac:spMk id="2" creationId="{8E87DD21-56B5-0B97-0397-8B76A9BAA973}"/>
          </ac:spMkLst>
        </pc:spChg>
      </pc:sldChg>
      <pc:sldChg chg="modSp mod">
        <pc:chgData name="Jitsuko Hasegawa" userId="fb5eb5eb-0f40-42e5-bda0-480cc2098078" providerId="ADAL" clId="{6DD3DCAF-F79B-4724-817A-2CF246D21644}" dt="2024-04-04T16:46:02.801" v="76" actId="14100"/>
        <pc:sldMkLst>
          <pc:docMk/>
          <pc:sldMk cId="1186841391" sldId="1586"/>
        </pc:sldMkLst>
        <pc:spChg chg="mod">
          <ac:chgData name="Jitsuko Hasegawa" userId="fb5eb5eb-0f40-42e5-bda0-480cc2098078" providerId="ADAL" clId="{6DD3DCAF-F79B-4724-817A-2CF246D21644}" dt="2024-04-04T16:46:02.801" v="76" actId="14100"/>
          <ac:spMkLst>
            <pc:docMk/>
            <pc:sldMk cId="1186841391" sldId="1586"/>
            <ac:spMk id="2" creationId="{4880B946-C571-3969-03E0-0FABFC52E33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694171-368C-4AF6-B8C2-92C61327CE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CH"/>
        </a:p>
      </dgm:t>
    </dgm:pt>
    <dgm:pt modelId="{D046A6FF-0EFE-440B-90AE-FEA3A8C81B59}">
      <dgm:prSet phldrT="[Text]" custT="1"/>
      <dgm:spPr/>
      <dgm:t>
        <a:bodyPr/>
        <a:lstStyle/>
        <a:p>
          <a:r>
            <a:rPr lang="en-US" sz="2400" dirty="0">
              <a:solidFill>
                <a:schemeClr val="tx1"/>
              </a:solidFill>
              <a:latin typeface="Arial" panose="020B0604020202020204" pitchFamily="34" charset="0"/>
              <a:cs typeface="Arial" panose="020B0604020202020204" pitchFamily="34" charset="0"/>
            </a:rPr>
            <a:t>Draft Resolution 6.2/1</a:t>
          </a:r>
          <a:endParaRPr lang="en-CH" sz="2400" dirty="0">
            <a:solidFill>
              <a:schemeClr val="tx1"/>
            </a:solidFill>
            <a:latin typeface="Arial" panose="020B0604020202020204" pitchFamily="34" charset="0"/>
            <a:cs typeface="Arial" panose="020B0604020202020204" pitchFamily="34" charset="0"/>
          </a:endParaRPr>
        </a:p>
      </dgm:t>
    </dgm:pt>
    <dgm:pt modelId="{27313B4A-BB4B-4AEA-8B22-FF0CF9D43CC1}" type="parTrans" cxnId="{7C18BA4A-52D1-406C-BC75-1512CBB4E5DD}">
      <dgm:prSet/>
      <dgm:spPr/>
      <dgm:t>
        <a:bodyPr/>
        <a:lstStyle/>
        <a:p>
          <a:endParaRPr lang="en-CH" sz="2400">
            <a:latin typeface="Arial" panose="020B0604020202020204" pitchFamily="34" charset="0"/>
            <a:cs typeface="Arial" panose="020B0604020202020204" pitchFamily="34" charset="0"/>
          </a:endParaRPr>
        </a:p>
      </dgm:t>
    </dgm:pt>
    <dgm:pt modelId="{5E3FBD92-E27E-4595-AB47-B532D164D06C}" type="sibTrans" cxnId="{7C18BA4A-52D1-406C-BC75-1512CBB4E5DD}">
      <dgm:prSet/>
      <dgm:spPr/>
      <dgm:t>
        <a:bodyPr/>
        <a:lstStyle/>
        <a:p>
          <a:endParaRPr lang="en-CH" sz="2400">
            <a:latin typeface="Arial" panose="020B0604020202020204" pitchFamily="34" charset="0"/>
            <a:cs typeface="Arial" panose="020B0604020202020204" pitchFamily="34" charset="0"/>
          </a:endParaRPr>
        </a:p>
      </dgm:t>
    </dgm:pt>
    <dgm:pt modelId="{86BAE6BD-6A7A-4209-ABD4-B78F6A769EFC}">
      <dgm:prSet phldrT="[Text]" custT="1"/>
      <dgm:spPr/>
      <dgm:t>
        <a:bodyPr/>
        <a:lstStyle/>
        <a:p>
          <a:r>
            <a:rPr kumimoji="0" lang="en-US" sz="2400" b="0" i="0" u="none" strike="noStrike" cap="none" spc="0" normalizeH="0" baseline="0" noProof="0" dirty="0">
              <a:ln/>
              <a:effectLst/>
              <a:uLnTx/>
              <a:uFillTx/>
              <a:latin typeface="Arial" panose="020B0604020202020204" pitchFamily="34" charset="0"/>
              <a:ea typeface="Verdana"/>
              <a:cs typeface="Arial" panose="020B0604020202020204" pitchFamily="34" charset="0"/>
            </a:rPr>
            <a:t>Establish SCs, AGs and SGs, and coordinators</a:t>
          </a:r>
          <a:endParaRPr lang="en-CH" sz="2400" dirty="0">
            <a:latin typeface="Arial" panose="020B0604020202020204" pitchFamily="34" charset="0"/>
            <a:cs typeface="Arial" panose="020B0604020202020204" pitchFamily="34" charset="0"/>
          </a:endParaRPr>
        </a:p>
      </dgm:t>
    </dgm:pt>
    <dgm:pt modelId="{5CE5392D-B638-41D4-B5DD-A757A4FE2865}" type="parTrans" cxnId="{C5297193-DD93-41F2-BC5B-B7223242F227}">
      <dgm:prSet/>
      <dgm:spPr/>
      <dgm:t>
        <a:bodyPr/>
        <a:lstStyle/>
        <a:p>
          <a:endParaRPr lang="en-CH" sz="2400">
            <a:latin typeface="Arial" panose="020B0604020202020204" pitchFamily="34" charset="0"/>
            <a:cs typeface="Arial" panose="020B0604020202020204" pitchFamily="34" charset="0"/>
          </a:endParaRPr>
        </a:p>
      </dgm:t>
    </dgm:pt>
    <dgm:pt modelId="{6D66238A-13F6-499D-807F-68F63852FC57}" type="sibTrans" cxnId="{C5297193-DD93-41F2-BC5B-B7223242F227}">
      <dgm:prSet/>
      <dgm:spPr/>
      <dgm:t>
        <a:bodyPr/>
        <a:lstStyle/>
        <a:p>
          <a:endParaRPr lang="en-CH" sz="2400">
            <a:latin typeface="Arial" panose="020B0604020202020204" pitchFamily="34" charset="0"/>
            <a:cs typeface="Arial" panose="020B0604020202020204" pitchFamily="34" charset="0"/>
          </a:endParaRPr>
        </a:p>
      </dgm:t>
    </dgm:pt>
    <dgm:pt modelId="{378D7CCE-9490-4FC1-ABA3-F093C9F8404F}">
      <dgm:prSet phldrT="[Text]" custT="1"/>
      <dgm:spPr>
        <a:solidFill>
          <a:schemeClr val="accent1">
            <a:lumMod val="60000"/>
            <a:lumOff val="40000"/>
          </a:schemeClr>
        </a:solidFill>
      </dgm:spPr>
      <dgm:t>
        <a:bodyPr/>
        <a:lstStyle/>
        <a:p>
          <a:r>
            <a:rPr kumimoji="0" lang="en-US" sz="2400" b="0" i="0" u="none" strike="noStrike" cap="none" spc="0" normalizeH="0" baseline="0" noProof="0" dirty="0">
              <a:ln/>
              <a:solidFill>
                <a:schemeClr val="tx1"/>
              </a:solidFill>
              <a:effectLst/>
              <a:uLnTx/>
              <a:uFillTx/>
              <a:latin typeface="Arial" panose="020B0604020202020204" pitchFamily="34" charset="0"/>
              <a:ea typeface="Verdana"/>
              <a:cs typeface="Arial" panose="020B0604020202020204" pitchFamily="34" charset="0"/>
            </a:rPr>
            <a:t>Draft Decision 6.2/1 </a:t>
          </a:r>
          <a:endParaRPr lang="en-CH" sz="2400" dirty="0">
            <a:solidFill>
              <a:schemeClr val="tx1"/>
            </a:solidFill>
            <a:latin typeface="Arial" panose="020B0604020202020204" pitchFamily="34" charset="0"/>
            <a:cs typeface="Arial" panose="020B0604020202020204" pitchFamily="34" charset="0"/>
          </a:endParaRPr>
        </a:p>
      </dgm:t>
    </dgm:pt>
    <dgm:pt modelId="{C8A41802-1589-4A00-8150-163D69D3BD37}" type="parTrans" cxnId="{92C768D7-B239-4488-AFB1-EA71437ACC94}">
      <dgm:prSet/>
      <dgm:spPr/>
      <dgm:t>
        <a:bodyPr/>
        <a:lstStyle/>
        <a:p>
          <a:endParaRPr lang="en-CH" sz="2400">
            <a:latin typeface="Arial" panose="020B0604020202020204" pitchFamily="34" charset="0"/>
            <a:cs typeface="Arial" panose="020B0604020202020204" pitchFamily="34" charset="0"/>
          </a:endParaRPr>
        </a:p>
      </dgm:t>
    </dgm:pt>
    <dgm:pt modelId="{8C1F08C9-9DC4-470B-89CA-10B5C861E795}" type="sibTrans" cxnId="{92C768D7-B239-4488-AFB1-EA71437ACC94}">
      <dgm:prSet/>
      <dgm:spPr/>
      <dgm:t>
        <a:bodyPr/>
        <a:lstStyle/>
        <a:p>
          <a:endParaRPr lang="en-CH" sz="2400">
            <a:latin typeface="Arial" panose="020B0604020202020204" pitchFamily="34" charset="0"/>
            <a:cs typeface="Arial" panose="020B0604020202020204" pitchFamily="34" charset="0"/>
          </a:endParaRPr>
        </a:p>
      </dgm:t>
    </dgm:pt>
    <dgm:pt modelId="{A89A84D3-54DB-43DA-B803-0738267C77BB}">
      <dgm:prSet phldrT="[Text]" custT="1"/>
      <dgm:spPr/>
      <dgm:t>
        <a:bodyPr/>
        <a:lstStyle/>
        <a:p>
          <a:r>
            <a:rPr kumimoji="0" lang="en-US" sz="2400" b="0" i="0" u="none" strike="noStrike" cap="none" spc="0" normalizeH="0" baseline="0" noProof="0">
              <a:ln/>
              <a:effectLst/>
              <a:uLnTx/>
              <a:uFillTx/>
              <a:latin typeface="Arial" panose="020B0604020202020204" pitchFamily="34" charset="0"/>
              <a:ea typeface="Verdana"/>
              <a:cs typeface="Arial" panose="020B0604020202020204" pitchFamily="34" charset="0"/>
            </a:rPr>
            <a:t>Endorse </a:t>
          </a:r>
          <a:r>
            <a:rPr kumimoji="0" lang="en-US" sz="2400" b="0" i="0" u="sng" strike="noStrike" cap="none" spc="0" normalizeH="0" baseline="0" noProof="0">
              <a:ln/>
              <a:effectLst/>
              <a:uLnTx/>
              <a:uFillTx/>
              <a:latin typeface="Arial" panose="020B0604020202020204" pitchFamily="34" charset="0"/>
              <a:ea typeface="Verdana"/>
              <a:cs typeface="Arial" panose="020B0604020202020204" pitchFamily="34" charset="0"/>
            </a:rPr>
            <a:t>chairs of SCs, AGs and SGs, and coordinators</a:t>
          </a:r>
          <a:endParaRPr lang="en-CH" sz="2400" dirty="0">
            <a:latin typeface="Arial" panose="020B0604020202020204" pitchFamily="34" charset="0"/>
            <a:cs typeface="Arial" panose="020B0604020202020204" pitchFamily="34" charset="0"/>
          </a:endParaRPr>
        </a:p>
      </dgm:t>
    </dgm:pt>
    <dgm:pt modelId="{5535E003-4E27-4710-B925-6A75CCD4F014}" type="parTrans" cxnId="{45BC2821-2A93-420D-88BD-8E45CD6E1406}">
      <dgm:prSet/>
      <dgm:spPr/>
      <dgm:t>
        <a:bodyPr/>
        <a:lstStyle/>
        <a:p>
          <a:endParaRPr lang="en-CH" sz="2400">
            <a:latin typeface="Arial" panose="020B0604020202020204" pitchFamily="34" charset="0"/>
            <a:cs typeface="Arial" panose="020B0604020202020204" pitchFamily="34" charset="0"/>
          </a:endParaRPr>
        </a:p>
      </dgm:t>
    </dgm:pt>
    <dgm:pt modelId="{299250DC-5DCE-40BF-B29D-37527D9BAB97}" type="sibTrans" cxnId="{45BC2821-2A93-420D-88BD-8E45CD6E1406}">
      <dgm:prSet/>
      <dgm:spPr/>
      <dgm:t>
        <a:bodyPr/>
        <a:lstStyle/>
        <a:p>
          <a:endParaRPr lang="en-CH" sz="2400">
            <a:latin typeface="Arial" panose="020B0604020202020204" pitchFamily="34" charset="0"/>
            <a:cs typeface="Arial" panose="020B0604020202020204" pitchFamily="34" charset="0"/>
          </a:endParaRPr>
        </a:p>
      </dgm:t>
    </dgm:pt>
    <dgm:pt modelId="{70BF5E76-C3DC-4754-A923-9E939D6C4905}">
      <dgm:prSet phldrT="[Text]" custT="1"/>
      <dgm:spPr>
        <a:solidFill>
          <a:schemeClr val="accent1">
            <a:lumMod val="60000"/>
            <a:lumOff val="40000"/>
          </a:schemeClr>
        </a:solidFill>
      </dgm:spPr>
      <dgm:t>
        <a:bodyPr/>
        <a:lstStyle/>
        <a:p>
          <a:pPr>
            <a:buClrTx/>
            <a:buSzTx/>
            <a:buFont typeface="Arial" panose="020B0604020202020204" pitchFamily="34" charset="0"/>
            <a:buChar char="•"/>
          </a:pPr>
          <a:r>
            <a:rPr kumimoji="0" lang="en-US" sz="2400" b="0" i="0" u="none" strike="noStrike" cap="none" spc="0" normalizeH="0" baseline="0" noProof="0">
              <a:ln/>
              <a:solidFill>
                <a:schemeClr val="tx1"/>
              </a:solidFill>
              <a:effectLst/>
              <a:uLnTx/>
              <a:uFillTx/>
              <a:latin typeface="Arial" panose="020B0604020202020204" pitchFamily="34" charset="0"/>
              <a:ea typeface="Verdana"/>
              <a:cs typeface="Arial" panose="020B0604020202020204" pitchFamily="34" charset="0"/>
            </a:rPr>
            <a:t>Draft Decision 6.2/2</a:t>
          </a:r>
          <a:endParaRPr lang="en-CH" sz="2400" dirty="0">
            <a:solidFill>
              <a:schemeClr val="tx1"/>
            </a:solidFill>
            <a:latin typeface="Arial" panose="020B0604020202020204" pitchFamily="34" charset="0"/>
            <a:cs typeface="Arial" panose="020B0604020202020204" pitchFamily="34" charset="0"/>
          </a:endParaRPr>
        </a:p>
      </dgm:t>
    </dgm:pt>
    <dgm:pt modelId="{80F16175-D8AC-4F5A-9E86-B45EA106AA3C}" type="parTrans" cxnId="{0C340550-B4F7-4B28-9C9C-2E65ED6B793C}">
      <dgm:prSet/>
      <dgm:spPr/>
      <dgm:t>
        <a:bodyPr/>
        <a:lstStyle/>
        <a:p>
          <a:endParaRPr lang="en-CH" sz="2400">
            <a:latin typeface="Arial" panose="020B0604020202020204" pitchFamily="34" charset="0"/>
            <a:cs typeface="Arial" panose="020B0604020202020204" pitchFamily="34" charset="0"/>
          </a:endParaRPr>
        </a:p>
      </dgm:t>
    </dgm:pt>
    <dgm:pt modelId="{6B1390B7-8304-4D5C-B66E-4CC849F4A2F4}" type="sibTrans" cxnId="{0C340550-B4F7-4B28-9C9C-2E65ED6B793C}">
      <dgm:prSet/>
      <dgm:spPr/>
      <dgm:t>
        <a:bodyPr/>
        <a:lstStyle/>
        <a:p>
          <a:endParaRPr lang="en-CH" sz="2400">
            <a:latin typeface="Arial" panose="020B0604020202020204" pitchFamily="34" charset="0"/>
            <a:cs typeface="Arial" panose="020B0604020202020204" pitchFamily="34" charset="0"/>
          </a:endParaRPr>
        </a:p>
      </dgm:t>
    </dgm:pt>
    <dgm:pt modelId="{E1758659-2A2E-45F5-9E62-E98765539CBC}">
      <dgm:prSet phldrT="[Text]" custT="1"/>
      <dgm:spPr/>
      <dgm:t>
        <a:bodyPr/>
        <a:lstStyle/>
        <a:p>
          <a:pPr>
            <a:buClrTx/>
            <a:buSzTx/>
            <a:buFont typeface="Arial" panose="020B0604020202020204" pitchFamily="34" charset="0"/>
            <a:buChar char="•"/>
          </a:pPr>
          <a:r>
            <a:rPr kumimoji="0" lang="en-US" sz="2400" b="0" i="0" u="none" strike="noStrike" cap="none" spc="0" normalizeH="0" baseline="0" noProof="0" dirty="0">
              <a:ln/>
              <a:effectLst/>
              <a:uLnTx/>
              <a:uFillTx/>
              <a:latin typeface="Arial" panose="020B0604020202020204" pitchFamily="34" charset="0"/>
              <a:ea typeface="Verdana"/>
              <a:cs typeface="Arial" panose="020B0604020202020204" pitchFamily="34" charset="0"/>
            </a:rPr>
            <a:t>Endorse </a:t>
          </a:r>
          <a:r>
            <a:rPr kumimoji="0" lang="en-US" sz="2400" b="0" i="0" u="sng" strike="noStrike" cap="none" spc="0" normalizeH="0" baseline="0" noProof="0" dirty="0">
              <a:ln/>
              <a:effectLst/>
              <a:uLnTx/>
              <a:uFillTx/>
              <a:latin typeface="Arial" panose="020B0604020202020204" pitchFamily="34" charset="0"/>
              <a:ea typeface="Verdana"/>
              <a:cs typeface="Arial" panose="020B0604020202020204" pitchFamily="34" charset="0"/>
            </a:rPr>
            <a:t>the composition of the Management Group</a:t>
          </a:r>
          <a:endParaRPr lang="en-CH" sz="2400" dirty="0">
            <a:latin typeface="Arial" panose="020B0604020202020204" pitchFamily="34" charset="0"/>
            <a:cs typeface="Arial" panose="020B0604020202020204" pitchFamily="34" charset="0"/>
          </a:endParaRPr>
        </a:p>
      </dgm:t>
    </dgm:pt>
    <dgm:pt modelId="{8686FEC6-372E-4529-975C-8CD24150179F}" type="parTrans" cxnId="{DE18BFAF-3F00-40F5-BE57-D92E651BAC88}">
      <dgm:prSet/>
      <dgm:spPr/>
      <dgm:t>
        <a:bodyPr/>
        <a:lstStyle/>
        <a:p>
          <a:endParaRPr lang="en-CH" sz="2400">
            <a:latin typeface="Arial" panose="020B0604020202020204" pitchFamily="34" charset="0"/>
            <a:cs typeface="Arial" panose="020B0604020202020204" pitchFamily="34" charset="0"/>
          </a:endParaRPr>
        </a:p>
      </dgm:t>
    </dgm:pt>
    <dgm:pt modelId="{C236A71E-B376-454C-9A18-8FA19D423445}" type="sibTrans" cxnId="{DE18BFAF-3F00-40F5-BE57-D92E651BAC88}">
      <dgm:prSet/>
      <dgm:spPr/>
      <dgm:t>
        <a:bodyPr/>
        <a:lstStyle/>
        <a:p>
          <a:endParaRPr lang="en-CH" sz="2400">
            <a:latin typeface="Arial" panose="020B0604020202020204" pitchFamily="34" charset="0"/>
            <a:cs typeface="Arial" panose="020B0604020202020204" pitchFamily="34" charset="0"/>
          </a:endParaRPr>
        </a:p>
      </dgm:t>
    </dgm:pt>
    <dgm:pt modelId="{13D4597F-0304-4548-AD0F-FFB488ADADEB}" type="pres">
      <dgm:prSet presAssocID="{23694171-368C-4AF6-B8C2-92C61327CE9B}" presName="linear" presStyleCnt="0">
        <dgm:presLayoutVars>
          <dgm:animLvl val="lvl"/>
          <dgm:resizeHandles val="exact"/>
        </dgm:presLayoutVars>
      </dgm:prSet>
      <dgm:spPr/>
    </dgm:pt>
    <dgm:pt modelId="{8BAC8A94-36DA-4185-80AF-3B804D4B6170}" type="pres">
      <dgm:prSet presAssocID="{D046A6FF-0EFE-440B-90AE-FEA3A8C81B59}" presName="parentText" presStyleLbl="node1" presStyleIdx="0" presStyleCnt="3">
        <dgm:presLayoutVars>
          <dgm:chMax val="0"/>
          <dgm:bulletEnabled val="1"/>
        </dgm:presLayoutVars>
      </dgm:prSet>
      <dgm:spPr/>
    </dgm:pt>
    <dgm:pt modelId="{352B9EEF-13DF-4B55-8B43-229071749152}" type="pres">
      <dgm:prSet presAssocID="{D046A6FF-0EFE-440B-90AE-FEA3A8C81B59}" presName="childText" presStyleLbl="revTx" presStyleIdx="0" presStyleCnt="3">
        <dgm:presLayoutVars>
          <dgm:bulletEnabled val="1"/>
        </dgm:presLayoutVars>
      </dgm:prSet>
      <dgm:spPr/>
    </dgm:pt>
    <dgm:pt modelId="{EDBE2C9C-48A7-4A1B-ABC4-4759B5FAAC9B}" type="pres">
      <dgm:prSet presAssocID="{378D7CCE-9490-4FC1-ABA3-F093C9F8404F}" presName="parentText" presStyleLbl="node1" presStyleIdx="1" presStyleCnt="3">
        <dgm:presLayoutVars>
          <dgm:chMax val="0"/>
          <dgm:bulletEnabled val="1"/>
        </dgm:presLayoutVars>
      </dgm:prSet>
      <dgm:spPr/>
    </dgm:pt>
    <dgm:pt modelId="{00DD1792-758E-47E1-A5B0-A4E289E2F428}" type="pres">
      <dgm:prSet presAssocID="{378D7CCE-9490-4FC1-ABA3-F093C9F8404F}" presName="childText" presStyleLbl="revTx" presStyleIdx="1" presStyleCnt="3">
        <dgm:presLayoutVars>
          <dgm:bulletEnabled val="1"/>
        </dgm:presLayoutVars>
      </dgm:prSet>
      <dgm:spPr/>
    </dgm:pt>
    <dgm:pt modelId="{56AE401B-8B60-4698-9003-8A2529757ABD}" type="pres">
      <dgm:prSet presAssocID="{70BF5E76-C3DC-4754-A923-9E939D6C4905}" presName="parentText" presStyleLbl="node1" presStyleIdx="2" presStyleCnt="3">
        <dgm:presLayoutVars>
          <dgm:chMax val="0"/>
          <dgm:bulletEnabled val="1"/>
        </dgm:presLayoutVars>
      </dgm:prSet>
      <dgm:spPr/>
    </dgm:pt>
    <dgm:pt modelId="{36D09088-ED42-4050-BA61-EE086513C922}" type="pres">
      <dgm:prSet presAssocID="{70BF5E76-C3DC-4754-A923-9E939D6C4905}" presName="childText" presStyleLbl="revTx" presStyleIdx="2" presStyleCnt="3">
        <dgm:presLayoutVars>
          <dgm:bulletEnabled val="1"/>
        </dgm:presLayoutVars>
      </dgm:prSet>
      <dgm:spPr/>
    </dgm:pt>
  </dgm:ptLst>
  <dgm:cxnLst>
    <dgm:cxn modelId="{6340F91B-5258-4CB1-BD2D-427F57855F19}" type="presOf" srcId="{D046A6FF-0EFE-440B-90AE-FEA3A8C81B59}" destId="{8BAC8A94-36DA-4185-80AF-3B804D4B6170}" srcOrd="0" destOrd="0" presId="urn:microsoft.com/office/officeart/2005/8/layout/vList2"/>
    <dgm:cxn modelId="{45BC2821-2A93-420D-88BD-8E45CD6E1406}" srcId="{378D7CCE-9490-4FC1-ABA3-F093C9F8404F}" destId="{A89A84D3-54DB-43DA-B803-0738267C77BB}" srcOrd="0" destOrd="0" parTransId="{5535E003-4E27-4710-B925-6A75CCD4F014}" sibTransId="{299250DC-5DCE-40BF-B29D-37527D9BAB97}"/>
    <dgm:cxn modelId="{92DDD934-F116-425A-8C1B-639836B7A6AA}" type="presOf" srcId="{23694171-368C-4AF6-B8C2-92C61327CE9B}" destId="{13D4597F-0304-4548-AD0F-FFB488ADADEB}" srcOrd="0" destOrd="0" presId="urn:microsoft.com/office/officeart/2005/8/layout/vList2"/>
    <dgm:cxn modelId="{FB061060-4087-4BC6-A03F-58FFC5903B6C}" type="presOf" srcId="{E1758659-2A2E-45F5-9E62-E98765539CBC}" destId="{36D09088-ED42-4050-BA61-EE086513C922}" srcOrd="0" destOrd="0" presId="urn:microsoft.com/office/officeart/2005/8/layout/vList2"/>
    <dgm:cxn modelId="{E6313747-62FC-48B7-9C72-01C9CEBB2BCA}" type="presOf" srcId="{A89A84D3-54DB-43DA-B803-0738267C77BB}" destId="{00DD1792-758E-47E1-A5B0-A4E289E2F428}" srcOrd="0" destOrd="0" presId="urn:microsoft.com/office/officeart/2005/8/layout/vList2"/>
    <dgm:cxn modelId="{599B3469-310F-4541-A2EE-5124DE22D000}" type="presOf" srcId="{378D7CCE-9490-4FC1-ABA3-F093C9F8404F}" destId="{EDBE2C9C-48A7-4A1B-ABC4-4759B5FAAC9B}" srcOrd="0" destOrd="0" presId="urn:microsoft.com/office/officeart/2005/8/layout/vList2"/>
    <dgm:cxn modelId="{7C18BA4A-52D1-406C-BC75-1512CBB4E5DD}" srcId="{23694171-368C-4AF6-B8C2-92C61327CE9B}" destId="{D046A6FF-0EFE-440B-90AE-FEA3A8C81B59}" srcOrd="0" destOrd="0" parTransId="{27313B4A-BB4B-4AEA-8B22-FF0CF9D43CC1}" sibTransId="{5E3FBD92-E27E-4595-AB47-B532D164D06C}"/>
    <dgm:cxn modelId="{0C340550-B4F7-4B28-9C9C-2E65ED6B793C}" srcId="{23694171-368C-4AF6-B8C2-92C61327CE9B}" destId="{70BF5E76-C3DC-4754-A923-9E939D6C4905}" srcOrd="2" destOrd="0" parTransId="{80F16175-D8AC-4F5A-9E86-B45EA106AA3C}" sibTransId="{6B1390B7-8304-4D5C-B66E-4CC849F4A2F4}"/>
    <dgm:cxn modelId="{1239687D-4B7E-4564-9BCC-3B83488B2474}" type="presOf" srcId="{86BAE6BD-6A7A-4209-ABD4-B78F6A769EFC}" destId="{352B9EEF-13DF-4B55-8B43-229071749152}" srcOrd="0" destOrd="0" presId="urn:microsoft.com/office/officeart/2005/8/layout/vList2"/>
    <dgm:cxn modelId="{6DEC9A7F-8420-4AA0-8F19-8C6D19A85515}" type="presOf" srcId="{70BF5E76-C3DC-4754-A923-9E939D6C4905}" destId="{56AE401B-8B60-4698-9003-8A2529757ABD}" srcOrd="0" destOrd="0" presId="urn:microsoft.com/office/officeart/2005/8/layout/vList2"/>
    <dgm:cxn modelId="{C5297193-DD93-41F2-BC5B-B7223242F227}" srcId="{D046A6FF-0EFE-440B-90AE-FEA3A8C81B59}" destId="{86BAE6BD-6A7A-4209-ABD4-B78F6A769EFC}" srcOrd="0" destOrd="0" parTransId="{5CE5392D-B638-41D4-B5DD-A757A4FE2865}" sibTransId="{6D66238A-13F6-499D-807F-68F63852FC57}"/>
    <dgm:cxn modelId="{DE18BFAF-3F00-40F5-BE57-D92E651BAC88}" srcId="{70BF5E76-C3DC-4754-A923-9E939D6C4905}" destId="{E1758659-2A2E-45F5-9E62-E98765539CBC}" srcOrd="0" destOrd="0" parTransId="{8686FEC6-372E-4529-975C-8CD24150179F}" sibTransId="{C236A71E-B376-454C-9A18-8FA19D423445}"/>
    <dgm:cxn modelId="{92C768D7-B239-4488-AFB1-EA71437ACC94}" srcId="{23694171-368C-4AF6-B8C2-92C61327CE9B}" destId="{378D7CCE-9490-4FC1-ABA3-F093C9F8404F}" srcOrd="1" destOrd="0" parTransId="{C8A41802-1589-4A00-8150-163D69D3BD37}" sibTransId="{8C1F08C9-9DC4-470B-89CA-10B5C861E795}"/>
    <dgm:cxn modelId="{49757674-7267-4365-9634-D739D3C895CD}" type="presParOf" srcId="{13D4597F-0304-4548-AD0F-FFB488ADADEB}" destId="{8BAC8A94-36DA-4185-80AF-3B804D4B6170}" srcOrd="0" destOrd="0" presId="urn:microsoft.com/office/officeart/2005/8/layout/vList2"/>
    <dgm:cxn modelId="{7DA968B6-F466-41DB-A721-A80F1006C4DE}" type="presParOf" srcId="{13D4597F-0304-4548-AD0F-FFB488ADADEB}" destId="{352B9EEF-13DF-4B55-8B43-229071749152}" srcOrd="1" destOrd="0" presId="urn:microsoft.com/office/officeart/2005/8/layout/vList2"/>
    <dgm:cxn modelId="{981B1B72-CE98-46E7-B358-BB37FDC490F0}" type="presParOf" srcId="{13D4597F-0304-4548-AD0F-FFB488ADADEB}" destId="{EDBE2C9C-48A7-4A1B-ABC4-4759B5FAAC9B}" srcOrd="2" destOrd="0" presId="urn:microsoft.com/office/officeart/2005/8/layout/vList2"/>
    <dgm:cxn modelId="{E2013B44-C8D0-412C-8AD5-AFBF752AA4BC}" type="presParOf" srcId="{13D4597F-0304-4548-AD0F-FFB488ADADEB}" destId="{00DD1792-758E-47E1-A5B0-A4E289E2F428}" srcOrd="3" destOrd="0" presId="urn:microsoft.com/office/officeart/2005/8/layout/vList2"/>
    <dgm:cxn modelId="{80D26ED8-2525-4C05-864C-BAD1543C55C3}" type="presParOf" srcId="{13D4597F-0304-4548-AD0F-FFB488ADADEB}" destId="{56AE401B-8B60-4698-9003-8A2529757ABD}" srcOrd="4" destOrd="0" presId="urn:microsoft.com/office/officeart/2005/8/layout/vList2"/>
    <dgm:cxn modelId="{7B68DBAE-0A79-4438-AB86-DF29D4768E6A}" type="presParOf" srcId="{13D4597F-0304-4548-AD0F-FFB488ADADEB}" destId="{36D09088-ED42-4050-BA61-EE086513C922}" srcOrd="5"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378D95-2B60-493B-AB08-0CA76B77C33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CH"/>
        </a:p>
      </dgm:t>
    </dgm:pt>
    <dgm:pt modelId="{84A557E1-1A46-4102-9CA9-AEC253453E7E}">
      <dgm:prSet phldrT="[Text]"/>
      <dgm:spPr/>
      <dgm:t>
        <a:bodyPr/>
        <a:lstStyle/>
        <a:p>
          <a:r>
            <a:rPr lang="en-US" dirty="0">
              <a:latin typeface="Arial" panose="020B0604020202020204" pitchFamily="34" charset="0"/>
              <a:cs typeface="Arial" panose="020B0604020202020204" pitchFamily="34" charset="0"/>
            </a:rPr>
            <a:t>Standing Committees</a:t>
          </a:r>
          <a:endParaRPr lang="en-CH" dirty="0">
            <a:latin typeface="Arial" panose="020B0604020202020204" pitchFamily="34" charset="0"/>
            <a:cs typeface="Arial" panose="020B0604020202020204" pitchFamily="34" charset="0"/>
          </a:endParaRPr>
        </a:p>
      </dgm:t>
    </dgm:pt>
    <dgm:pt modelId="{E4D07ABB-56EF-45A1-9F01-2055BA68092C}" type="parTrans" cxnId="{83EED3F5-7BB3-44F9-8906-E4C97FCB11AA}">
      <dgm:prSet/>
      <dgm:spPr/>
      <dgm:t>
        <a:bodyPr/>
        <a:lstStyle/>
        <a:p>
          <a:endParaRPr lang="en-CH">
            <a:latin typeface="Arial" panose="020B0604020202020204" pitchFamily="34" charset="0"/>
            <a:cs typeface="Arial" panose="020B0604020202020204" pitchFamily="34" charset="0"/>
          </a:endParaRPr>
        </a:p>
      </dgm:t>
    </dgm:pt>
    <dgm:pt modelId="{AD1EBFAE-D932-4FFC-8FF9-1B64366691F4}" type="sibTrans" cxnId="{83EED3F5-7BB3-44F9-8906-E4C97FCB11AA}">
      <dgm:prSet/>
      <dgm:spPr/>
      <dgm:t>
        <a:bodyPr/>
        <a:lstStyle/>
        <a:p>
          <a:endParaRPr lang="en-CH">
            <a:latin typeface="Arial" panose="020B0604020202020204" pitchFamily="34" charset="0"/>
            <a:cs typeface="Arial" panose="020B0604020202020204" pitchFamily="34" charset="0"/>
          </a:endParaRPr>
        </a:p>
      </dgm:t>
    </dgm:pt>
    <dgm:pt modelId="{00E8890D-E985-4B25-B6AA-A4E18369DA31}">
      <dgm:prSet phldrT="[Text]" custT="1"/>
      <dgm:spPr/>
      <dgm:t>
        <a:bodyPr/>
        <a:lstStyle/>
        <a:p>
          <a:pPr>
            <a:buClrTx/>
            <a:buSzTx/>
            <a:buFont typeface="Arial" panose="020B0604020202020204" pitchFamily="34" charset="0"/>
            <a:buChar char="•"/>
          </a:pPr>
          <a:r>
            <a:rPr kumimoji="0" lang="en-US" sz="1800" b="0" i="0" u="none" strike="noStrike"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Standing Committee on Earth Observing Systems and Monitoring Networks (SC-ON); </a:t>
          </a:r>
          <a:endParaRPr lang="en-CH" sz="1800" dirty="0">
            <a:latin typeface="Arial" panose="020B0604020202020204" pitchFamily="34" charset="0"/>
            <a:cs typeface="Arial" panose="020B0604020202020204" pitchFamily="34" charset="0"/>
          </a:endParaRPr>
        </a:p>
      </dgm:t>
    </dgm:pt>
    <dgm:pt modelId="{B3B9C430-80B5-4540-B491-4A32065BAC9F}" type="parTrans" cxnId="{377E7CAC-F3C4-47E4-B45F-8D7E2E621EB9}">
      <dgm:prSet/>
      <dgm:spPr/>
      <dgm:t>
        <a:bodyPr/>
        <a:lstStyle/>
        <a:p>
          <a:endParaRPr lang="en-CH">
            <a:latin typeface="Arial" panose="020B0604020202020204" pitchFamily="34" charset="0"/>
            <a:cs typeface="Arial" panose="020B0604020202020204" pitchFamily="34" charset="0"/>
          </a:endParaRPr>
        </a:p>
      </dgm:t>
    </dgm:pt>
    <dgm:pt modelId="{8BFBF452-6729-463B-9E28-31CE520CFEB0}" type="sibTrans" cxnId="{377E7CAC-F3C4-47E4-B45F-8D7E2E621EB9}">
      <dgm:prSet/>
      <dgm:spPr/>
      <dgm:t>
        <a:bodyPr/>
        <a:lstStyle/>
        <a:p>
          <a:endParaRPr lang="en-CH">
            <a:latin typeface="Arial" panose="020B0604020202020204" pitchFamily="34" charset="0"/>
            <a:cs typeface="Arial" panose="020B0604020202020204" pitchFamily="34" charset="0"/>
          </a:endParaRPr>
        </a:p>
      </dgm:t>
    </dgm:pt>
    <dgm:pt modelId="{FF123B47-412B-4ABD-8BA3-C4F4B84A1B1B}">
      <dgm:prSet phldrT="[Text]"/>
      <dgm:spPr/>
      <dgm:t>
        <a:bodyPr/>
        <a:lstStyle/>
        <a:p>
          <a:r>
            <a:rPr lang="en-US" dirty="0">
              <a:latin typeface="Arial" panose="020B0604020202020204" pitchFamily="34" charset="0"/>
              <a:cs typeface="Arial" panose="020B0604020202020204" pitchFamily="34" charset="0"/>
            </a:rPr>
            <a:t>Study Groups</a:t>
          </a:r>
          <a:endParaRPr lang="en-CH" dirty="0">
            <a:latin typeface="Arial" panose="020B0604020202020204" pitchFamily="34" charset="0"/>
            <a:cs typeface="Arial" panose="020B0604020202020204" pitchFamily="34" charset="0"/>
          </a:endParaRPr>
        </a:p>
      </dgm:t>
    </dgm:pt>
    <dgm:pt modelId="{C61D4B10-CAA0-4A2A-A178-866E76943DE9}" type="parTrans" cxnId="{CE2B5100-8BAF-4D40-B618-8CE4F83B7FD4}">
      <dgm:prSet/>
      <dgm:spPr/>
      <dgm:t>
        <a:bodyPr/>
        <a:lstStyle/>
        <a:p>
          <a:endParaRPr lang="en-CH">
            <a:latin typeface="Arial" panose="020B0604020202020204" pitchFamily="34" charset="0"/>
            <a:cs typeface="Arial" panose="020B0604020202020204" pitchFamily="34" charset="0"/>
          </a:endParaRPr>
        </a:p>
      </dgm:t>
    </dgm:pt>
    <dgm:pt modelId="{7DD61ADF-6BC7-4747-BA4C-910F47347B25}" type="sibTrans" cxnId="{CE2B5100-8BAF-4D40-B618-8CE4F83B7FD4}">
      <dgm:prSet/>
      <dgm:spPr/>
      <dgm:t>
        <a:bodyPr/>
        <a:lstStyle/>
        <a:p>
          <a:endParaRPr lang="en-CH">
            <a:latin typeface="Arial" panose="020B0604020202020204" pitchFamily="34" charset="0"/>
            <a:cs typeface="Arial" panose="020B0604020202020204" pitchFamily="34" charset="0"/>
          </a:endParaRPr>
        </a:p>
      </dgm:t>
    </dgm:pt>
    <dgm:pt modelId="{BC7F62D4-CB44-40A2-941C-B4DA2D1A721F}">
      <dgm:prSet phldrT="[Text]" custT="1"/>
      <dgm:spPr/>
      <dgm:t>
        <a:bodyPr/>
        <a:lstStyle/>
        <a:p>
          <a:r>
            <a:rPr lang="en-US" sz="1800" dirty="0">
              <a:latin typeface="Arial" panose="020B0604020202020204" pitchFamily="34" charset="0"/>
              <a:cs typeface="Arial" panose="020B0604020202020204" pitchFamily="34" charset="0"/>
            </a:rPr>
            <a:t>Study Group on Environmental Sustainability (SG-</a:t>
          </a:r>
          <a:r>
            <a:rPr lang="en-US" sz="1800" dirty="0" err="1">
              <a:latin typeface="Arial" panose="020B0604020202020204" pitchFamily="34" charset="0"/>
              <a:cs typeface="Arial" panose="020B0604020202020204" pitchFamily="34" charset="0"/>
            </a:rPr>
            <a:t>EnvS</a:t>
          </a:r>
          <a:r>
            <a:rPr lang="en-US" sz="1800" dirty="0">
              <a:latin typeface="Arial" panose="020B0604020202020204" pitchFamily="34" charset="0"/>
              <a:cs typeface="Arial" panose="020B0604020202020204" pitchFamily="34" charset="0"/>
            </a:rPr>
            <a:t>); [Doc 7.3]</a:t>
          </a:r>
          <a:endParaRPr lang="en-CH" sz="1800" dirty="0">
            <a:latin typeface="Arial" panose="020B0604020202020204" pitchFamily="34" charset="0"/>
            <a:cs typeface="Arial" panose="020B0604020202020204" pitchFamily="34" charset="0"/>
          </a:endParaRPr>
        </a:p>
      </dgm:t>
    </dgm:pt>
    <dgm:pt modelId="{07CA9A2A-6499-42CF-95C7-E0EDC51E0A5E}" type="parTrans" cxnId="{0EDEAF1D-87EB-499E-902F-AC389421713E}">
      <dgm:prSet/>
      <dgm:spPr/>
      <dgm:t>
        <a:bodyPr/>
        <a:lstStyle/>
        <a:p>
          <a:endParaRPr lang="en-CH">
            <a:latin typeface="Arial" panose="020B0604020202020204" pitchFamily="34" charset="0"/>
            <a:cs typeface="Arial" panose="020B0604020202020204" pitchFamily="34" charset="0"/>
          </a:endParaRPr>
        </a:p>
      </dgm:t>
    </dgm:pt>
    <dgm:pt modelId="{5B4E2268-67F2-404F-99CD-9661ECFDB3C1}" type="sibTrans" cxnId="{0EDEAF1D-87EB-499E-902F-AC389421713E}">
      <dgm:prSet/>
      <dgm:spPr/>
      <dgm:t>
        <a:bodyPr/>
        <a:lstStyle/>
        <a:p>
          <a:endParaRPr lang="en-CH">
            <a:latin typeface="Arial" panose="020B0604020202020204" pitchFamily="34" charset="0"/>
            <a:cs typeface="Arial" panose="020B0604020202020204" pitchFamily="34" charset="0"/>
          </a:endParaRPr>
        </a:p>
      </dgm:t>
    </dgm:pt>
    <dgm:pt modelId="{2FC23D6D-D0C5-4D41-B9E4-74EAD2D6B555}">
      <dgm:prSet phldrT="[Text]" custT="1"/>
      <dgm:spPr/>
      <dgm:t>
        <a:bodyPr/>
        <a:lstStyle/>
        <a:p>
          <a:pPr>
            <a:buClrTx/>
            <a:buSzTx/>
            <a:buFont typeface="Arial" panose="020B0604020202020204" pitchFamily="34" charset="0"/>
            <a:buChar char="•"/>
          </a:pPr>
          <a:r>
            <a:rPr kumimoji="0" lang="en-US" sz="1800" b="0" i="0" u="none" strike="noStrike" cap="none" spc="0" normalizeH="0" baseline="0" noProof="0" dirty="0">
              <a:ln>
                <a:noFill/>
              </a:ln>
              <a:solidFill>
                <a:srgbClr val="C00000"/>
              </a:solidFill>
              <a:effectLst/>
              <a:uLnTx/>
              <a:uFillTx/>
              <a:latin typeface="Arial" panose="020B0604020202020204" pitchFamily="34" charset="0"/>
              <a:ea typeface="Verdana"/>
              <a:cs typeface="Arial" panose="020B0604020202020204" pitchFamily="34" charset="0"/>
            </a:rPr>
            <a:t>Advisory Group on the Global Cryosphere Watch (AG-GCW);</a:t>
          </a:r>
          <a:endParaRPr lang="en-CH" sz="1800" dirty="0">
            <a:latin typeface="Arial" panose="020B0604020202020204" pitchFamily="34" charset="0"/>
            <a:cs typeface="Arial" panose="020B0604020202020204" pitchFamily="34" charset="0"/>
          </a:endParaRPr>
        </a:p>
      </dgm:t>
    </dgm:pt>
    <dgm:pt modelId="{0E7212F4-E299-484D-9FC0-0C7B6D10E222}" type="parTrans" cxnId="{0D04253F-BDB9-4CD4-AB9E-182822F09446}">
      <dgm:prSet/>
      <dgm:spPr/>
      <dgm:t>
        <a:bodyPr/>
        <a:lstStyle/>
        <a:p>
          <a:endParaRPr lang="en-CH">
            <a:latin typeface="Arial" panose="020B0604020202020204" pitchFamily="34" charset="0"/>
            <a:cs typeface="Arial" panose="020B0604020202020204" pitchFamily="34" charset="0"/>
          </a:endParaRPr>
        </a:p>
      </dgm:t>
    </dgm:pt>
    <dgm:pt modelId="{CD738DB6-8F20-4C8F-A26D-F4086D8401A2}" type="sibTrans" cxnId="{0D04253F-BDB9-4CD4-AB9E-182822F09446}">
      <dgm:prSet/>
      <dgm:spPr/>
      <dgm:t>
        <a:bodyPr/>
        <a:lstStyle/>
        <a:p>
          <a:endParaRPr lang="en-CH">
            <a:latin typeface="Arial" panose="020B0604020202020204" pitchFamily="34" charset="0"/>
            <a:cs typeface="Arial" panose="020B0604020202020204" pitchFamily="34" charset="0"/>
          </a:endParaRPr>
        </a:p>
      </dgm:t>
    </dgm:pt>
    <dgm:pt modelId="{49671AB6-3AE1-4083-9BF7-A2396DD263D7}">
      <dgm:prSet phldrT="[Text]"/>
      <dgm:spPr/>
      <dgm:t>
        <a:bodyPr/>
        <a:lstStyle/>
        <a:p>
          <a:r>
            <a:rPr lang="en-US" dirty="0">
              <a:latin typeface="Arial" panose="020B0604020202020204" pitchFamily="34" charset="0"/>
              <a:cs typeface="Arial" panose="020B0604020202020204" pitchFamily="34" charset="0"/>
            </a:rPr>
            <a:t>Coordinators</a:t>
          </a:r>
          <a:endParaRPr lang="en-CH" dirty="0">
            <a:latin typeface="Arial" panose="020B0604020202020204" pitchFamily="34" charset="0"/>
            <a:cs typeface="Arial" panose="020B0604020202020204" pitchFamily="34" charset="0"/>
          </a:endParaRPr>
        </a:p>
      </dgm:t>
    </dgm:pt>
    <dgm:pt modelId="{16786630-996E-471F-B941-F7B91A752E0C}" type="parTrans" cxnId="{06E2F555-052C-4EDF-8326-71C9078B4089}">
      <dgm:prSet/>
      <dgm:spPr/>
      <dgm:t>
        <a:bodyPr/>
        <a:lstStyle/>
        <a:p>
          <a:endParaRPr lang="en-CH">
            <a:latin typeface="Arial" panose="020B0604020202020204" pitchFamily="34" charset="0"/>
            <a:cs typeface="Arial" panose="020B0604020202020204" pitchFamily="34" charset="0"/>
          </a:endParaRPr>
        </a:p>
      </dgm:t>
    </dgm:pt>
    <dgm:pt modelId="{2E7304C4-83F7-49F5-92A9-15D0E2EFFB15}" type="sibTrans" cxnId="{06E2F555-052C-4EDF-8326-71C9078B4089}">
      <dgm:prSet/>
      <dgm:spPr/>
      <dgm:t>
        <a:bodyPr/>
        <a:lstStyle/>
        <a:p>
          <a:endParaRPr lang="en-CH">
            <a:latin typeface="Arial" panose="020B0604020202020204" pitchFamily="34" charset="0"/>
            <a:cs typeface="Arial" panose="020B0604020202020204" pitchFamily="34" charset="0"/>
          </a:endParaRPr>
        </a:p>
      </dgm:t>
    </dgm:pt>
    <dgm:pt modelId="{2A3042FE-9E6B-495C-8AAB-F4EA59F1D9E1}">
      <dgm:prSet custT="1"/>
      <dgm:spPr/>
      <dgm:t>
        <a:bodyPr/>
        <a:lstStyle/>
        <a:p>
          <a:r>
            <a:rPr kumimoji="0" lang="en-US" sz="1800" b="0" i="0" u="none" strike="noStrike"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Standing Committee on Measurements, Instrumentation and Traceability (SC-MINT); </a:t>
          </a:r>
        </a:p>
      </dgm:t>
    </dgm:pt>
    <dgm:pt modelId="{5841E704-3B5D-4847-B991-B53E8EAFE91F}" type="parTrans" cxnId="{073EE67C-A62A-4503-9540-B4752F8C38D6}">
      <dgm:prSet/>
      <dgm:spPr/>
      <dgm:t>
        <a:bodyPr/>
        <a:lstStyle/>
        <a:p>
          <a:endParaRPr lang="en-CH">
            <a:latin typeface="Arial" panose="020B0604020202020204" pitchFamily="34" charset="0"/>
            <a:cs typeface="Arial" panose="020B0604020202020204" pitchFamily="34" charset="0"/>
          </a:endParaRPr>
        </a:p>
      </dgm:t>
    </dgm:pt>
    <dgm:pt modelId="{364EE67F-FD4A-40F0-84E3-C507194CB117}" type="sibTrans" cxnId="{073EE67C-A62A-4503-9540-B4752F8C38D6}">
      <dgm:prSet/>
      <dgm:spPr/>
      <dgm:t>
        <a:bodyPr/>
        <a:lstStyle/>
        <a:p>
          <a:endParaRPr lang="en-CH">
            <a:latin typeface="Arial" panose="020B0604020202020204" pitchFamily="34" charset="0"/>
            <a:cs typeface="Arial" panose="020B0604020202020204" pitchFamily="34" charset="0"/>
          </a:endParaRPr>
        </a:p>
      </dgm:t>
    </dgm:pt>
    <dgm:pt modelId="{FDCF57EB-270D-4233-AB98-D2144BF8C584}">
      <dgm:prSet custT="1"/>
      <dgm:spPr/>
      <dgm:t>
        <a:bodyPr/>
        <a:lstStyle/>
        <a:p>
          <a:r>
            <a:rPr kumimoji="0" lang="en-US" sz="1800" b="0" i="0" u="none" strike="noStrike"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Standing Committee on Information Management and Technology (SC-IMT); </a:t>
          </a:r>
        </a:p>
      </dgm:t>
    </dgm:pt>
    <dgm:pt modelId="{2A194792-8234-4D64-B199-3162A524DBBC}" type="parTrans" cxnId="{719F0591-CF54-4CEA-B09C-E633C77CC14C}">
      <dgm:prSet/>
      <dgm:spPr/>
      <dgm:t>
        <a:bodyPr/>
        <a:lstStyle/>
        <a:p>
          <a:endParaRPr lang="en-CH">
            <a:latin typeface="Arial" panose="020B0604020202020204" pitchFamily="34" charset="0"/>
            <a:cs typeface="Arial" panose="020B0604020202020204" pitchFamily="34" charset="0"/>
          </a:endParaRPr>
        </a:p>
      </dgm:t>
    </dgm:pt>
    <dgm:pt modelId="{B9D7A101-E826-4BE4-9A80-4826A17002E0}" type="sibTrans" cxnId="{719F0591-CF54-4CEA-B09C-E633C77CC14C}">
      <dgm:prSet/>
      <dgm:spPr/>
      <dgm:t>
        <a:bodyPr/>
        <a:lstStyle/>
        <a:p>
          <a:endParaRPr lang="en-CH">
            <a:latin typeface="Arial" panose="020B0604020202020204" pitchFamily="34" charset="0"/>
            <a:cs typeface="Arial" panose="020B0604020202020204" pitchFamily="34" charset="0"/>
          </a:endParaRPr>
        </a:p>
      </dgm:t>
    </dgm:pt>
    <dgm:pt modelId="{90B7BA55-407B-409E-9289-3032C6344B4A}">
      <dgm:prSet custT="1"/>
      <dgm:spPr/>
      <dgm:t>
        <a:bodyPr/>
        <a:lstStyle/>
        <a:p>
          <a:r>
            <a:rPr kumimoji="0" lang="en-US" sz="1800" b="0" i="0" u="none" strike="noStrike"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Standing Committee on </a:t>
          </a:r>
          <a:r>
            <a:rPr kumimoji="0" lang="en-US" sz="1800" b="0" i="0" u="sng" strike="noStrike"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the WMO Integrated Processing and Prediction System </a:t>
          </a:r>
          <a:r>
            <a:rPr kumimoji="0" lang="en-US" sz="1800" b="0" i="0" u="none" strike="noStrike"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a:t>
          </a:r>
          <a:r>
            <a:rPr kumimoji="0" lang="en-US" sz="1400" b="0" i="0" u="none" strike="noStrike"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SC-WIPPS</a:t>
          </a:r>
          <a:r>
            <a:rPr kumimoji="0" lang="en-US" sz="1800" b="0" i="0" u="none" strike="noStrike"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 </a:t>
          </a:r>
          <a:endParaRPr lang="en-CH" sz="1800" dirty="0">
            <a:latin typeface="Arial" panose="020B0604020202020204" pitchFamily="34" charset="0"/>
            <a:cs typeface="Arial" panose="020B0604020202020204" pitchFamily="34" charset="0"/>
          </a:endParaRPr>
        </a:p>
      </dgm:t>
    </dgm:pt>
    <dgm:pt modelId="{EC07D5EF-0C14-4950-9C65-3C44EE379593}" type="parTrans" cxnId="{84593B45-578C-4D88-8F2A-93A4C61C27C3}">
      <dgm:prSet/>
      <dgm:spPr/>
      <dgm:t>
        <a:bodyPr/>
        <a:lstStyle/>
        <a:p>
          <a:endParaRPr lang="en-CH">
            <a:latin typeface="Arial" panose="020B0604020202020204" pitchFamily="34" charset="0"/>
            <a:cs typeface="Arial" panose="020B0604020202020204" pitchFamily="34" charset="0"/>
          </a:endParaRPr>
        </a:p>
      </dgm:t>
    </dgm:pt>
    <dgm:pt modelId="{F48EF971-36E0-4BF7-B7A7-8F0F1EDB16C4}" type="sibTrans" cxnId="{84593B45-578C-4D88-8F2A-93A4C61C27C3}">
      <dgm:prSet/>
      <dgm:spPr/>
      <dgm:t>
        <a:bodyPr/>
        <a:lstStyle/>
        <a:p>
          <a:endParaRPr lang="en-CH">
            <a:latin typeface="Arial" panose="020B0604020202020204" pitchFamily="34" charset="0"/>
            <a:cs typeface="Arial" panose="020B0604020202020204" pitchFamily="34" charset="0"/>
          </a:endParaRPr>
        </a:p>
      </dgm:t>
    </dgm:pt>
    <dgm:pt modelId="{A24655E7-FFC2-4BCE-BC78-37618E1D7376}">
      <dgm:prSet phldrT="[Text]"/>
      <dgm:spPr/>
      <dgm:t>
        <a:bodyPr/>
        <a:lstStyle/>
        <a:p>
          <a:r>
            <a:rPr lang="en-US" dirty="0">
              <a:latin typeface="Arial" panose="020B0604020202020204" pitchFamily="34" charset="0"/>
              <a:cs typeface="Arial" panose="020B0604020202020204" pitchFamily="34" charset="0"/>
            </a:rPr>
            <a:t>Advisory Groups</a:t>
          </a:r>
          <a:endParaRPr lang="en-CH" dirty="0">
            <a:latin typeface="Arial" panose="020B0604020202020204" pitchFamily="34" charset="0"/>
            <a:cs typeface="Arial" panose="020B0604020202020204" pitchFamily="34" charset="0"/>
          </a:endParaRPr>
        </a:p>
      </dgm:t>
    </dgm:pt>
    <dgm:pt modelId="{62307D5E-BD93-4F9F-A882-80D1E2BD2A72}" type="sibTrans" cxnId="{DBE48BD6-92F2-4830-B5A2-E3502FF945BC}">
      <dgm:prSet/>
      <dgm:spPr/>
      <dgm:t>
        <a:bodyPr/>
        <a:lstStyle/>
        <a:p>
          <a:endParaRPr lang="en-CH">
            <a:latin typeface="Arial" panose="020B0604020202020204" pitchFamily="34" charset="0"/>
            <a:cs typeface="Arial" panose="020B0604020202020204" pitchFamily="34" charset="0"/>
          </a:endParaRPr>
        </a:p>
      </dgm:t>
    </dgm:pt>
    <dgm:pt modelId="{BB145E0E-5DE3-4934-9424-231CFB999C5C}" type="parTrans" cxnId="{DBE48BD6-92F2-4830-B5A2-E3502FF945BC}">
      <dgm:prSet/>
      <dgm:spPr/>
      <dgm:t>
        <a:bodyPr/>
        <a:lstStyle/>
        <a:p>
          <a:endParaRPr lang="en-CH">
            <a:latin typeface="Arial" panose="020B0604020202020204" pitchFamily="34" charset="0"/>
            <a:cs typeface="Arial" panose="020B0604020202020204" pitchFamily="34" charset="0"/>
          </a:endParaRPr>
        </a:p>
      </dgm:t>
    </dgm:pt>
    <dgm:pt modelId="{227F0B7B-40C3-4F5D-9121-AB2597D402ED}">
      <dgm:prSet custT="1"/>
      <dgm:spPr/>
      <dgm:t>
        <a:bodyPr/>
        <a:lstStyle/>
        <a:p>
          <a:r>
            <a:rPr lang="en-US" sz="1800" dirty="0">
              <a:latin typeface="Arial" panose="020B0604020202020204" pitchFamily="34" charset="0"/>
              <a:cs typeface="Arial" panose="020B0604020202020204" pitchFamily="34" charset="0"/>
            </a:rPr>
            <a:t>Study Group on Future Data Infrastructure (SG-FIT); [Doc 8.3(5)]</a:t>
          </a:r>
          <a:endParaRPr lang="en-CH" sz="1800" dirty="0">
            <a:latin typeface="Arial" panose="020B0604020202020204" pitchFamily="34" charset="0"/>
            <a:cs typeface="Arial" panose="020B0604020202020204" pitchFamily="34" charset="0"/>
          </a:endParaRPr>
        </a:p>
      </dgm:t>
    </dgm:pt>
    <dgm:pt modelId="{907E37A4-9821-4971-9661-95129641EF11}" type="parTrans" cxnId="{DA3FDD51-5CB6-4D00-A046-67294508F84F}">
      <dgm:prSet/>
      <dgm:spPr/>
      <dgm:t>
        <a:bodyPr/>
        <a:lstStyle/>
        <a:p>
          <a:endParaRPr lang="en-CH">
            <a:latin typeface="Arial" panose="020B0604020202020204" pitchFamily="34" charset="0"/>
            <a:cs typeface="Arial" panose="020B0604020202020204" pitchFamily="34" charset="0"/>
          </a:endParaRPr>
        </a:p>
      </dgm:t>
    </dgm:pt>
    <dgm:pt modelId="{1E871641-4335-44E3-BF3F-7C952DEBD1C1}" type="sibTrans" cxnId="{DA3FDD51-5CB6-4D00-A046-67294508F84F}">
      <dgm:prSet/>
      <dgm:spPr/>
      <dgm:t>
        <a:bodyPr/>
        <a:lstStyle/>
        <a:p>
          <a:endParaRPr lang="en-CH">
            <a:latin typeface="Arial" panose="020B0604020202020204" pitchFamily="34" charset="0"/>
            <a:cs typeface="Arial" panose="020B0604020202020204" pitchFamily="34" charset="0"/>
          </a:endParaRPr>
        </a:p>
      </dgm:t>
    </dgm:pt>
    <dgm:pt modelId="{EC847AC7-0D42-4D8F-93CB-7DD01D91498E}">
      <dgm:prSet custT="1"/>
      <dgm:spPr/>
      <dgm:t>
        <a:bodyPr/>
        <a:lstStyle/>
        <a:p>
          <a:r>
            <a:rPr lang="en-US" sz="1800" dirty="0">
              <a:latin typeface="Arial" panose="020B0604020202020204" pitchFamily="34" charset="0"/>
              <a:cs typeface="Arial" panose="020B0604020202020204" pitchFamily="34" charset="0"/>
            </a:rPr>
            <a:t>Study Group on Centres Assessment, Designation and Compliance Review (SG-ADCR); [Doc 8.5(4)]</a:t>
          </a:r>
          <a:endParaRPr lang="en-CH" sz="1800" dirty="0">
            <a:latin typeface="Arial" panose="020B0604020202020204" pitchFamily="34" charset="0"/>
            <a:cs typeface="Arial" panose="020B0604020202020204" pitchFamily="34" charset="0"/>
          </a:endParaRPr>
        </a:p>
      </dgm:t>
    </dgm:pt>
    <dgm:pt modelId="{D40E0E14-729D-4980-B6B1-99CCB77EAC0E}" type="parTrans" cxnId="{EAF61D24-BDF5-417D-97D8-652F44B4E6FD}">
      <dgm:prSet/>
      <dgm:spPr/>
      <dgm:t>
        <a:bodyPr/>
        <a:lstStyle/>
        <a:p>
          <a:endParaRPr lang="en-CH">
            <a:latin typeface="Arial" panose="020B0604020202020204" pitchFamily="34" charset="0"/>
            <a:cs typeface="Arial" panose="020B0604020202020204" pitchFamily="34" charset="0"/>
          </a:endParaRPr>
        </a:p>
      </dgm:t>
    </dgm:pt>
    <dgm:pt modelId="{0F24EBCF-45CD-4D8C-B9A7-29B844BAF449}" type="sibTrans" cxnId="{EAF61D24-BDF5-417D-97D8-652F44B4E6FD}">
      <dgm:prSet/>
      <dgm:spPr/>
      <dgm:t>
        <a:bodyPr/>
        <a:lstStyle/>
        <a:p>
          <a:endParaRPr lang="en-CH">
            <a:latin typeface="Arial" panose="020B0604020202020204" pitchFamily="34" charset="0"/>
            <a:cs typeface="Arial" panose="020B0604020202020204" pitchFamily="34" charset="0"/>
          </a:endParaRPr>
        </a:p>
      </dgm:t>
    </dgm:pt>
    <dgm:pt modelId="{51E8F8B4-CF1D-43FE-8949-ED43F2AB5789}">
      <dgm:prSet custT="1"/>
      <dgm:spPr/>
      <dgm:t>
        <a:bodyPr/>
        <a:lstStyle/>
        <a:p>
          <a:r>
            <a:rPr kumimoji="0" lang="en-US" sz="1800" b="0" i="0" u="none" strike="noStrike" cap="none" spc="0" normalizeH="0" baseline="0" noProof="0" dirty="0">
              <a:ln>
                <a:noFill/>
              </a:ln>
              <a:solidFill>
                <a:srgbClr val="C00000"/>
              </a:solidFill>
              <a:effectLst/>
              <a:uLnTx/>
              <a:uFillTx/>
              <a:latin typeface="Arial" panose="020B0604020202020204" pitchFamily="34" charset="0"/>
              <a:ea typeface="Verdana"/>
              <a:cs typeface="Arial" panose="020B0604020202020204" pitchFamily="34" charset="0"/>
            </a:rPr>
            <a:t>Advisory Group on the Ocean (AG-Ocean); </a:t>
          </a:r>
        </a:p>
      </dgm:t>
    </dgm:pt>
    <dgm:pt modelId="{55DDB90C-7BC2-4591-A94E-EB8A4927EC0F}" type="parTrans" cxnId="{85E69A7F-9A02-41E7-AEBC-52CF550F409E}">
      <dgm:prSet/>
      <dgm:spPr/>
      <dgm:t>
        <a:bodyPr/>
        <a:lstStyle/>
        <a:p>
          <a:endParaRPr lang="en-CH">
            <a:latin typeface="Arial" panose="020B0604020202020204" pitchFamily="34" charset="0"/>
            <a:cs typeface="Arial" panose="020B0604020202020204" pitchFamily="34" charset="0"/>
          </a:endParaRPr>
        </a:p>
      </dgm:t>
    </dgm:pt>
    <dgm:pt modelId="{A0191B4B-0C5E-4375-A775-F819B6C40121}" type="sibTrans" cxnId="{85E69A7F-9A02-41E7-AEBC-52CF550F409E}">
      <dgm:prSet/>
      <dgm:spPr/>
      <dgm:t>
        <a:bodyPr/>
        <a:lstStyle/>
        <a:p>
          <a:endParaRPr lang="en-CH">
            <a:latin typeface="Arial" panose="020B0604020202020204" pitchFamily="34" charset="0"/>
            <a:cs typeface="Arial" panose="020B0604020202020204" pitchFamily="34" charset="0"/>
          </a:endParaRPr>
        </a:p>
      </dgm:t>
    </dgm:pt>
    <dgm:pt modelId="{194CA752-3F81-441D-8AD6-E20B98784B8D}">
      <dgm:prSet custT="1"/>
      <dgm:spPr/>
      <dgm:t>
        <a:bodyPr/>
        <a:lstStyle/>
        <a:p>
          <a:r>
            <a:rPr kumimoji="0" lang="en-US" sz="1800" b="0" i="0" u="none" strike="noStrike" cap="none" spc="0" normalizeH="0" baseline="0" noProof="0" dirty="0">
              <a:ln>
                <a:noFill/>
              </a:ln>
              <a:solidFill>
                <a:srgbClr val="C00000"/>
              </a:solidFill>
              <a:effectLst/>
              <a:uLnTx/>
              <a:uFillTx/>
              <a:latin typeface="Arial" panose="020B0604020202020204" pitchFamily="34" charset="0"/>
              <a:ea typeface="Verdana"/>
              <a:cs typeface="Arial" panose="020B0604020202020204" pitchFamily="34" charset="0"/>
            </a:rPr>
            <a:t>Advisory Group on Hydrology (AG-Hydro); [Doc 8.5(3)]</a:t>
          </a:r>
        </a:p>
      </dgm:t>
    </dgm:pt>
    <dgm:pt modelId="{CA44482E-42CF-47B6-A99F-7EE59F89D47F}" type="parTrans" cxnId="{2090B28A-7491-4516-9FFD-386E74C140BF}">
      <dgm:prSet/>
      <dgm:spPr/>
      <dgm:t>
        <a:bodyPr/>
        <a:lstStyle/>
        <a:p>
          <a:endParaRPr lang="en-CH">
            <a:latin typeface="Arial" panose="020B0604020202020204" pitchFamily="34" charset="0"/>
            <a:cs typeface="Arial" panose="020B0604020202020204" pitchFamily="34" charset="0"/>
          </a:endParaRPr>
        </a:p>
      </dgm:t>
    </dgm:pt>
    <dgm:pt modelId="{C791D68C-7F77-4AB6-B8D8-F4F35E6104D1}" type="sibTrans" cxnId="{2090B28A-7491-4516-9FFD-386E74C140BF}">
      <dgm:prSet/>
      <dgm:spPr/>
      <dgm:t>
        <a:bodyPr/>
        <a:lstStyle/>
        <a:p>
          <a:endParaRPr lang="en-CH">
            <a:latin typeface="Arial" panose="020B0604020202020204" pitchFamily="34" charset="0"/>
            <a:cs typeface="Arial" panose="020B0604020202020204" pitchFamily="34" charset="0"/>
          </a:endParaRPr>
        </a:p>
      </dgm:t>
    </dgm:pt>
    <dgm:pt modelId="{1C47E161-F1E6-4CF4-9A81-90ABA084D7AD}">
      <dgm:prSet custT="1"/>
      <dgm:spPr/>
      <dgm:t>
        <a:bodyPr/>
        <a:lstStyle/>
        <a:p>
          <a:r>
            <a:rPr kumimoji="0" lang="en-US" sz="1800" b="0" i="0" u="none" strike="noStrike" cap="none" spc="0" normalizeH="0" baseline="0" noProof="0" dirty="0">
              <a:ln>
                <a:noFill/>
              </a:ln>
              <a:solidFill>
                <a:srgbClr val="C00000"/>
              </a:solidFill>
              <a:effectLst/>
              <a:uLnTx/>
              <a:uFillTx/>
              <a:latin typeface="Arial" panose="020B0604020202020204" pitchFamily="34" charset="0"/>
              <a:ea typeface="Verdana"/>
              <a:cs typeface="Arial" panose="020B0604020202020204" pitchFamily="34" charset="0"/>
            </a:rPr>
            <a:t>Advisory Group on the Global Greenhouse Gas Watch (AG-G3W); [Doc 7.2]</a:t>
          </a:r>
        </a:p>
      </dgm:t>
    </dgm:pt>
    <dgm:pt modelId="{525AC512-62D4-4F78-8095-577AA87907E7}" type="parTrans" cxnId="{9ADB83F3-2598-4C18-AB1C-272DF2CCCC86}">
      <dgm:prSet/>
      <dgm:spPr/>
      <dgm:t>
        <a:bodyPr/>
        <a:lstStyle/>
        <a:p>
          <a:endParaRPr lang="en-CH">
            <a:latin typeface="Arial" panose="020B0604020202020204" pitchFamily="34" charset="0"/>
            <a:cs typeface="Arial" panose="020B0604020202020204" pitchFamily="34" charset="0"/>
          </a:endParaRPr>
        </a:p>
      </dgm:t>
    </dgm:pt>
    <dgm:pt modelId="{C045CC25-D3A7-484D-B7FD-BBFC2AF455D2}" type="sibTrans" cxnId="{9ADB83F3-2598-4C18-AB1C-272DF2CCCC86}">
      <dgm:prSet/>
      <dgm:spPr/>
      <dgm:t>
        <a:bodyPr/>
        <a:lstStyle/>
        <a:p>
          <a:endParaRPr lang="en-CH">
            <a:latin typeface="Arial" panose="020B0604020202020204" pitchFamily="34" charset="0"/>
            <a:cs typeface="Arial" panose="020B0604020202020204" pitchFamily="34" charset="0"/>
          </a:endParaRPr>
        </a:p>
      </dgm:t>
    </dgm:pt>
    <dgm:pt modelId="{D6DC0696-6D3C-4914-B9C6-7AA54162BB67}">
      <dgm:prSet phldrT="[Text]" custT="1"/>
      <dgm:spPr/>
      <dgm:t>
        <a:bodyPr/>
        <a:lstStyle/>
        <a:p>
          <a:pPr>
            <a:buClrTx/>
            <a:buSzTx/>
            <a:buFont typeface="Arial" panose="020B0604020202020204" pitchFamily="34" charset="0"/>
            <a:buChar char="•"/>
          </a:pPr>
          <a:r>
            <a:rPr kumimoji="0" lang="en-US" sz="1800" b="0" i="0" u="none" strike="noStrike" cap="none" spc="0" normalizeH="0" baseline="0" noProof="0" dirty="0">
              <a:ln>
                <a:noFill/>
              </a:ln>
              <a:solidFill>
                <a:prstClr val="black"/>
              </a:solidFill>
              <a:effectLst/>
              <a:uLnTx/>
              <a:uFillTx/>
              <a:latin typeface="Arial" panose="020B0604020202020204" pitchFamily="34" charset="0"/>
              <a:ea typeface="Verdana"/>
              <a:cs typeface="Arial" panose="020B0604020202020204" pitchFamily="34" charset="0"/>
            </a:rPr>
            <a:t>Coordinator on the implementation of the WMO Unified Data Policy (C-DATA); </a:t>
          </a:r>
          <a:endParaRPr lang="en-CH" sz="1800" dirty="0">
            <a:latin typeface="Arial" panose="020B0604020202020204" pitchFamily="34" charset="0"/>
            <a:cs typeface="Arial" panose="020B0604020202020204" pitchFamily="34" charset="0"/>
          </a:endParaRPr>
        </a:p>
      </dgm:t>
    </dgm:pt>
    <dgm:pt modelId="{08584EC8-67B7-4F88-B707-A7179BC0C66C}" type="parTrans" cxnId="{3422E12C-BA00-4097-AF6F-AF938B9DAA39}">
      <dgm:prSet/>
      <dgm:spPr/>
      <dgm:t>
        <a:bodyPr/>
        <a:lstStyle/>
        <a:p>
          <a:endParaRPr lang="en-CH">
            <a:latin typeface="Arial" panose="020B0604020202020204" pitchFamily="34" charset="0"/>
            <a:cs typeface="Arial" panose="020B0604020202020204" pitchFamily="34" charset="0"/>
          </a:endParaRPr>
        </a:p>
      </dgm:t>
    </dgm:pt>
    <dgm:pt modelId="{968E3E31-7BC1-48FB-A894-F7A0B9DF737E}" type="sibTrans" cxnId="{3422E12C-BA00-4097-AF6F-AF938B9DAA39}">
      <dgm:prSet/>
      <dgm:spPr/>
      <dgm:t>
        <a:bodyPr/>
        <a:lstStyle/>
        <a:p>
          <a:endParaRPr lang="en-CH">
            <a:latin typeface="Arial" panose="020B0604020202020204" pitchFamily="34" charset="0"/>
            <a:cs typeface="Arial" panose="020B0604020202020204" pitchFamily="34" charset="0"/>
          </a:endParaRPr>
        </a:p>
      </dgm:t>
    </dgm:pt>
    <dgm:pt modelId="{A4D191EC-453C-4696-89C2-A6BBDB5C2A8D}">
      <dgm:prSet custT="1"/>
      <dgm:spPr/>
      <dgm:t>
        <a:bodyPr/>
        <a:lstStyle/>
        <a:p>
          <a:r>
            <a:rPr kumimoji="0" lang="en-US" sz="1800" b="0" i="0" u="none" strike="noStrike" cap="none" spc="0" normalizeH="0" baseline="0" noProof="0" dirty="0">
              <a:ln>
                <a:noFill/>
              </a:ln>
              <a:solidFill>
                <a:prstClr val="black"/>
              </a:solidFill>
              <a:effectLst/>
              <a:uLnTx/>
              <a:uFillTx/>
              <a:latin typeface="Arial" panose="020B0604020202020204" pitchFamily="34" charset="0"/>
              <a:ea typeface="Verdana"/>
              <a:cs typeface="Arial" panose="020B0604020202020204" pitchFamily="34" charset="0"/>
            </a:rPr>
            <a:t>Coordinator on capacity development (C-CD); </a:t>
          </a:r>
        </a:p>
      </dgm:t>
    </dgm:pt>
    <dgm:pt modelId="{F54724B9-5F86-404D-AD8E-F8C78D01B206}" type="parTrans" cxnId="{4466545D-DFE1-4129-B15E-78B1A6813F49}">
      <dgm:prSet/>
      <dgm:spPr/>
      <dgm:t>
        <a:bodyPr/>
        <a:lstStyle/>
        <a:p>
          <a:endParaRPr lang="en-CH">
            <a:latin typeface="Arial" panose="020B0604020202020204" pitchFamily="34" charset="0"/>
            <a:cs typeface="Arial" panose="020B0604020202020204" pitchFamily="34" charset="0"/>
          </a:endParaRPr>
        </a:p>
      </dgm:t>
    </dgm:pt>
    <dgm:pt modelId="{2C937E35-C15A-4E0C-B35B-C9ADAF691FE6}" type="sibTrans" cxnId="{4466545D-DFE1-4129-B15E-78B1A6813F49}">
      <dgm:prSet/>
      <dgm:spPr/>
      <dgm:t>
        <a:bodyPr/>
        <a:lstStyle/>
        <a:p>
          <a:endParaRPr lang="en-CH">
            <a:latin typeface="Arial" panose="020B0604020202020204" pitchFamily="34" charset="0"/>
            <a:cs typeface="Arial" panose="020B0604020202020204" pitchFamily="34" charset="0"/>
          </a:endParaRPr>
        </a:p>
      </dgm:t>
    </dgm:pt>
    <dgm:pt modelId="{1DEBE1A1-50BF-4012-BA0C-C2972D09D537}" type="pres">
      <dgm:prSet presAssocID="{02378D95-2B60-493B-AB08-0CA76B77C334}" presName="Name0" presStyleCnt="0">
        <dgm:presLayoutVars>
          <dgm:dir/>
          <dgm:animLvl val="lvl"/>
          <dgm:resizeHandles val="exact"/>
        </dgm:presLayoutVars>
      </dgm:prSet>
      <dgm:spPr/>
    </dgm:pt>
    <dgm:pt modelId="{C705CD03-ECBF-45BB-B9B1-6B13288316A3}" type="pres">
      <dgm:prSet presAssocID="{84A557E1-1A46-4102-9CA9-AEC253453E7E}" presName="linNode" presStyleCnt="0"/>
      <dgm:spPr/>
    </dgm:pt>
    <dgm:pt modelId="{B753D93C-1692-45C4-824A-D341423B0B47}" type="pres">
      <dgm:prSet presAssocID="{84A557E1-1A46-4102-9CA9-AEC253453E7E}" presName="parentText" presStyleLbl="node1" presStyleIdx="0" presStyleCnt="4" custScaleX="41467" custScaleY="72430" custLinFactNeighborY="-208">
        <dgm:presLayoutVars>
          <dgm:chMax val="1"/>
          <dgm:bulletEnabled val="1"/>
        </dgm:presLayoutVars>
      </dgm:prSet>
      <dgm:spPr/>
    </dgm:pt>
    <dgm:pt modelId="{A0041E3B-BA50-4C45-8407-CDD1E9BE799E}" type="pres">
      <dgm:prSet presAssocID="{84A557E1-1A46-4102-9CA9-AEC253453E7E}" presName="descendantText" presStyleLbl="alignAccFollowNode1" presStyleIdx="0" presStyleCnt="4" custScaleX="120042" custLinFactNeighborX="-1544">
        <dgm:presLayoutVars>
          <dgm:bulletEnabled val="1"/>
        </dgm:presLayoutVars>
      </dgm:prSet>
      <dgm:spPr/>
    </dgm:pt>
    <dgm:pt modelId="{F2BBE6D8-AC56-4501-ABEB-DF9E4813E478}" type="pres">
      <dgm:prSet presAssocID="{AD1EBFAE-D932-4FFC-8FF9-1B64366691F4}" presName="sp" presStyleCnt="0"/>
      <dgm:spPr/>
    </dgm:pt>
    <dgm:pt modelId="{BBC18197-CFC2-4C05-91FD-91D36C117277}" type="pres">
      <dgm:prSet presAssocID="{FF123B47-412B-4ABD-8BA3-C4F4B84A1B1B}" presName="linNode" presStyleCnt="0"/>
      <dgm:spPr/>
    </dgm:pt>
    <dgm:pt modelId="{D6C8ED8F-DB30-4C66-A260-34A9A11ECAB3}" type="pres">
      <dgm:prSet presAssocID="{FF123B47-412B-4ABD-8BA3-C4F4B84A1B1B}" presName="parentText" presStyleLbl="node1" presStyleIdx="1" presStyleCnt="4" custScaleX="41467" custScaleY="72430" custLinFactNeighborY="-208">
        <dgm:presLayoutVars>
          <dgm:chMax val="1"/>
          <dgm:bulletEnabled val="1"/>
        </dgm:presLayoutVars>
      </dgm:prSet>
      <dgm:spPr/>
    </dgm:pt>
    <dgm:pt modelId="{E4A264C7-2A9C-4E38-9AD6-0DFB408D11C8}" type="pres">
      <dgm:prSet presAssocID="{FF123B47-412B-4ABD-8BA3-C4F4B84A1B1B}" presName="descendantText" presStyleLbl="alignAccFollowNode1" presStyleIdx="1" presStyleCnt="4" custScaleX="120042" custLinFactNeighborX="-1544">
        <dgm:presLayoutVars>
          <dgm:bulletEnabled val="1"/>
        </dgm:presLayoutVars>
      </dgm:prSet>
      <dgm:spPr/>
    </dgm:pt>
    <dgm:pt modelId="{005F87D5-B343-4895-ACF3-C19E31F26E10}" type="pres">
      <dgm:prSet presAssocID="{7DD61ADF-6BC7-4747-BA4C-910F47347B25}" presName="sp" presStyleCnt="0"/>
      <dgm:spPr/>
    </dgm:pt>
    <dgm:pt modelId="{0D88BB33-7751-4CD7-9908-BEADE782231E}" type="pres">
      <dgm:prSet presAssocID="{A24655E7-FFC2-4BCE-BC78-37618E1D7376}" presName="linNode" presStyleCnt="0"/>
      <dgm:spPr/>
    </dgm:pt>
    <dgm:pt modelId="{2E4F414C-12F7-4328-BA76-A286E59217DB}" type="pres">
      <dgm:prSet presAssocID="{A24655E7-FFC2-4BCE-BC78-37618E1D7376}" presName="parentText" presStyleLbl="node1" presStyleIdx="2" presStyleCnt="4" custScaleX="41467" custScaleY="72430" custLinFactNeighborY="-208">
        <dgm:presLayoutVars>
          <dgm:chMax val="1"/>
          <dgm:bulletEnabled val="1"/>
        </dgm:presLayoutVars>
      </dgm:prSet>
      <dgm:spPr/>
    </dgm:pt>
    <dgm:pt modelId="{B59353EB-B711-44D1-9524-5C63E75F5CCF}" type="pres">
      <dgm:prSet presAssocID="{A24655E7-FFC2-4BCE-BC78-37618E1D7376}" presName="descendantText" presStyleLbl="alignAccFollowNode1" presStyleIdx="2" presStyleCnt="4" custScaleX="120042" custLinFactNeighborX="-1544">
        <dgm:presLayoutVars>
          <dgm:bulletEnabled val="1"/>
        </dgm:presLayoutVars>
      </dgm:prSet>
      <dgm:spPr/>
    </dgm:pt>
    <dgm:pt modelId="{018F376D-47A0-4F18-9D45-CF815318CE7C}" type="pres">
      <dgm:prSet presAssocID="{62307D5E-BD93-4F9F-A882-80D1E2BD2A72}" presName="sp" presStyleCnt="0"/>
      <dgm:spPr/>
    </dgm:pt>
    <dgm:pt modelId="{91A8F665-BCD9-4A6A-BF10-5F0EA54D9047}" type="pres">
      <dgm:prSet presAssocID="{49671AB6-3AE1-4083-9BF7-A2396DD263D7}" presName="linNode" presStyleCnt="0"/>
      <dgm:spPr/>
    </dgm:pt>
    <dgm:pt modelId="{25CB181A-8F22-4412-AB4E-1A1647A332D6}" type="pres">
      <dgm:prSet presAssocID="{49671AB6-3AE1-4083-9BF7-A2396DD263D7}" presName="parentText" presStyleLbl="node1" presStyleIdx="3" presStyleCnt="4" custScaleX="41467" custScaleY="72430">
        <dgm:presLayoutVars>
          <dgm:chMax val="1"/>
          <dgm:bulletEnabled val="1"/>
        </dgm:presLayoutVars>
      </dgm:prSet>
      <dgm:spPr/>
    </dgm:pt>
    <dgm:pt modelId="{24D514A1-1615-48BB-ABF9-856F94E7B637}" type="pres">
      <dgm:prSet presAssocID="{49671AB6-3AE1-4083-9BF7-A2396DD263D7}" presName="descendantText" presStyleLbl="alignAccFollowNode1" presStyleIdx="3" presStyleCnt="4" custScaleX="120042" custLinFactNeighborX="-1544">
        <dgm:presLayoutVars>
          <dgm:bulletEnabled val="1"/>
        </dgm:presLayoutVars>
      </dgm:prSet>
      <dgm:spPr/>
    </dgm:pt>
  </dgm:ptLst>
  <dgm:cxnLst>
    <dgm:cxn modelId="{CE2B5100-8BAF-4D40-B618-8CE4F83B7FD4}" srcId="{02378D95-2B60-493B-AB08-0CA76B77C334}" destId="{FF123B47-412B-4ABD-8BA3-C4F4B84A1B1B}" srcOrd="1" destOrd="0" parTransId="{C61D4B10-CAA0-4A2A-A178-866E76943DE9}" sibTransId="{7DD61ADF-6BC7-4747-BA4C-910F47347B25}"/>
    <dgm:cxn modelId="{7E522705-F08D-46EE-95B0-1EE6FCE7F3D0}" type="presOf" srcId="{49671AB6-3AE1-4083-9BF7-A2396DD263D7}" destId="{25CB181A-8F22-4412-AB4E-1A1647A332D6}" srcOrd="0" destOrd="0" presId="urn:microsoft.com/office/officeart/2005/8/layout/vList5"/>
    <dgm:cxn modelId="{C48F9505-41C7-4A9F-84AA-00C371873B3C}" type="presOf" srcId="{02378D95-2B60-493B-AB08-0CA76B77C334}" destId="{1DEBE1A1-50BF-4012-BA0C-C2972D09D537}" srcOrd="0" destOrd="0" presId="urn:microsoft.com/office/officeart/2005/8/layout/vList5"/>
    <dgm:cxn modelId="{5C990607-3B59-4EBB-B30D-DB69E0ADC7D0}" type="presOf" srcId="{84A557E1-1A46-4102-9CA9-AEC253453E7E}" destId="{B753D93C-1692-45C4-824A-D341423B0B47}" srcOrd="0" destOrd="0" presId="urn:microsoft.com/office/officeart/2005/8/layout/vList5"/>
    <dgm:cxn modelId="{395A920F-D619-45EF-B754-1B019C59685C}" type="presOf" srcId="{FF123B47-412B-4ABD-8BA3-C4F4B84A1B1B}" destId="{D6C8ED8F-DB30-4C66-A260-34A9A11ECAB3}" srcOrd="0" destOrd="0" presId="urn:microsoft.com/office/officeart/2005/8/layout/vList5"/>
    <dgm:cxn modelId="{486C5A1B-4385-4B22-AED1-6A576897EF4C}" type="presOf" srcId="{00E8890D-E985-4B25-B6AA-A4E18369DA31}" destId="{A0041E3B-BA50-4C45-8407-CDD1E9BE799E}" srcOrd="0" destOrd="0" presId="urn:microsoft.com/office/officeart/2005/8/layout/vList5"/>
    <dgm:cxn modelId="{0EDEAF1D-87EB-499E-902F-AC389421713E}" srcId="{FF123B47-412B-4ABD-8BA3-C4F4B84A1B1B}" destId="{BC7F62D4-CB44-40A2-941C-B4DA2D1A721F}" srcOrd="0" destOrd="0" parTransId="{07CA9A2A-6499-42CF-95C7-E0EDC51E0A5E}" sibTransId="{5B4E2268-67F2-404F-99CD-9661ECFDB3C1}"/>
    <dgm:cxn modelId="{EAF61D24-BDF5-417D-97D8-652F44B4E6FD}" srcId="{FF123B47-412B-4ABD-8BA3-C4F4B84A1B1B}" destId="{EC847AC7-0D42-4D8F-93CB-7DD01D91498E}" srcOrd="2" destOrd="0" parTransId="{D40E0E14-729D-4980-B6B1-99CCB77EAC0E}" sibTransId="{0F24EBCF-45CD-4D8C-B9A7-29B844BAF449}"/>
    <dgm:cxn modelId="{46449228-AE3F-4913-8330-828F75F1CCCE}" type="presOf" srcId="{D6DC0696-6D3C-4914-B9C6-7AA54162BB67}" destId="{24D514A1-1615-48BB-ABF9-856F94E7B637}" srcOrd="0" destOrd="0" presId="urn:microsoft.com/office/officeart/2005/8/layout/vList5"/>
    <dgm:cxn modelId="{B7C13429-D15F-4768-840E-D5D465CB61A1}" type="presOf" srcId="{EC847AC7-0D42-4D8F-93CB-7DD01D91498E}" destId="{E4A264C7-2A9C-4E38-9AD6-0DFB408D11C8}" srcOrd="0" destOrd="2" presId="urn:microsoft.com/office/officeart/2005/8/layout/vList5"/>
    <dgm:cxn modelId="{3422E12C-BA00-4097-AF6F-AF938B9DAA39}" srcId="{49671AB6-3AE1-4083-9BF7-A2396DD263D7}" destId="{D6DC0696-6D3C-4914-B9C6-7AA54162BB67}" srcOrd="0" destOrd="0" parTransId="{08584EC8-67B7-4F88-B707-A7179BC0C66C}" sibTransId="{968E3E31-7BC1-48FB-A894-F7A0B9DF737E}"/>
    <dgm:cxn modelId="{0D04253F-BDB9-4CD4-AB9E-182822F09446}" srcId="{A24655E7-FFC2-4BCE-BC78-37618E1D7376}" destId="{2FC23D6D-D0C5-4D41-B9E4-74EAD2D6B555}" srcOrd="0" destOrd="0" parTransId="{0E7212F4-E299-484D-9FC0-0C7B6D10E222}" sibTransId="{CD738DB6-8F20-4C8F-A26D-F4086D8401A2}"/>
    <dgm:cxn modelId="{4466545D-DFE1-4129-B15E-78B1A6813F49}" srcId="{49671AB6-3AE1-4083-9BF7-A2396DD263D7}" destId="{A4D191EC-453C-4696-89C2-A6BBDB5C2A8D}" srcOrd="1" destOrd="0" parTransId="{F54724B9-5F86-404D-AD8E-F8C78D01B206}" sibTransId="{2C937E35-C15A-4E0C-B35B-C9ADAF691FE6}"/>
    <dgm:cxn modelId="{84593B45-578C-4D88-8F2A-93A4C61C27C3}" srcId="{84A557E1-1A46-4102-9CA9-AEC253453E7E}" destId="{90B7BA55-407B-409E-9289-3032C6344B4A}" srcOrd="3" destOrd="0" parTransId="{EC07D5EF-0C14-4950-9C65-3C44EE379593}" sibTransId="{F48EF971-36E0-4BF7-B7A7-8F0F1EDB16C4}"/>
    <dgm:cxn modelId="{DA3FDD51-5CB6-4D00-A046-67294508F84F}" srcId="{FF123B47-412B-4ABD-8BA3-C4F4B84A1B1B}" destId="{227F0B7B-40C3-4F5D-9121-AB2597D402ED}" srcOrd="1" destOrd="0" parTransId="{907E37A4-9821-4971-9661-95129641EF11}" sibTransId="{1E871641-4335-44E3-BF3F-7C952DEBD1C1}"/>
    <dgm:cxn modelId="{06E2F555-052C-4EDF-8326-71C9078B4089}" srcId="{02378D95-2B60-493B-AB08-0CA76B77C334}" destId="{49671AB6-3AE1-4083-9BF7-A2396DD263D7}" srcOrd="3" destOrd="0" parTransId="{16786630-996E-471F-B941-F7B91A752E0C}" sibTransId="{2E7304C4-83F7-49F5-92A9-15D0E2EFFB15}"/>
    <dgm:cxn modelId="{F4F8FF75-158F-41FF-A5A9-A2CDB66504E6}" type="presOf" srcId="{A4D191EC-453C-4696-89C2-A6BBDB5C2A8D}" destId="{24D514A1-1615-48BB-ABF9-856F94E7B637}" srcOrd="0" destOrd="1" presId="urn:microsoft.com/office/officeart/2005/8/layout/vList5"/>
    <dgm:cxn modelId="{C145D077-E6C9-4324-B7FF-8AD756FEB1DD}" type="presOf" srcId="{1C47E161-F1E6-4CF4-9A81-90ABA084D7AD}" destId="{B59353EB-B711-44D1-9524-5C63E75F5CCF}" srcOrd="0" destOrd="3" presId="urn:microsoft.com/office/officeart/2005/8/layout/vList5"/>
    <dgm:cxn modelId="{073EE67C-A62A-4503-9540-B4752F8C38D6}" srcId="{84A557E1-1A46-4102-9CA9-AEC253453E7E}" destId="{2A3042FE-9E6B-495C-8AAB-F4EA59F1D9E1}" srcOrd="1" destOrd="0" parTransId="{5841E704-3B5D-4847-B991-B53E8EAFE91F}" sibTransId="{364EE67F-FD4A-40F0-84E3-C507194CB117}"/>
    <dgm:cxn modelId="{85E69A7F-9A02-41E7-AEBC-52CF550F409E}" srcId="{A24655E7-FFC2-4BCE-BC78-37618E1D7376}" destId="{51E8F8B4-CF1D-43FE-8949-ED43F2AB5789}" srcOrd="1" destOrd="0" parTransId="{55DDB90C-7BC2-4591-A94E-EB8A4927EC0F}" sibTransId="{A0191B4B-0C5E-4375-A775-F819B6C40121}"/>
    <dgm:cxn modelId="{2090B28A-7491-4516-9FFD-386E74C140BF}" srcId="{A24655E7-FFC2-4BCE-BC78-37618E1D7376}" destId="{194CA752-3F81-441D-8AD6-E20B98784B8D}" srcOrd="2" destOrd="0" parTransId="{CA44482E-42CF-47B6-A99F-7EE59F89D47F}" sibTransId="{C791D68C-7F77-4AB6-B8D8-F4F35E6104D1}"/>
    <dgm:cxn modelId="{719F0591-CF54-4CEA-B09C-E633C77CC14C}" srcId="{84A557E1-1A46-4102-9CA9-AEC253453E7E}" destId="{FDCF57EB-270D-4233-AB98-D2144BF8C584}" srcOrd="2" destOrd="0" parTransId="{2A194792-8234-4D64-B199-3162A524DBBC}" sibTransId="{B9D7A101-E826-4BE4-9A80-4826A17002E0}"/>
    <dgm:cxn modelId="{E2D45097-3012-4AAD-883C-8AB9D7A76BDC}" type="presOf" srcId="{FDCF57EB-270D-4233-AB98-D2144BF8C584}" destId="{A0041E3B-BA50-4C45-8407-CDD1E9BE799E}" srcOrd="0" destOrd="2" presId="urn:microsoft.com/office/officeart/2005/8/layout/vList5"/>
    <dgm:cxn modelId="{0A881F9A-4F04-49B3-91DE-17B79BDF3E0A}" type="presOf" srcId="{90B7BA55-407B-409E-9289-3032C6344B4A}" destId="{A0041E3B-BA50-4C45-8407-CDD1E9BE799E}" srcOrd="0" destOrd="3" presId="urn:microsoft.com/office/officeart/2005/8/layout/vList5"/>
    <dgm:cxn modelId="{A7F099A8-9A3F-4C2D-813E-15CF108183B5}" type="presOf" srcId="{51E8F8B4-CF1D-43FE-8949-ED43F2AB5789}" destId="{B59353EB-B711-44D1-9524-5C63E75F5CCF}" srcOrd="0" destOrd="1" presId="urn:microsoft.com/office/officeart/2005/8/layout/vList5"/>
    <dgm:cxn modelId="{377E7CAC-F3C4-47E4-B45F-8D7E2E621EB9}" srcId="{84A557E1-1A46-4102-9CA9-AEC253453E7E}" destId="{00E8890D-E985-4B25-B6AA-A4E18369DA31}" srcOrd="0" destOrd="0" parTransId="{B3B9C430-80B5-4540-B491-4A32065BAC9F}" sibTransId="{8BFBF452-6729-463B-9E28-31CE520CFEB0}"/>
    <dgm:cxn modelId="{131244B5-0536-42B3-AC71-547BF3560C3B}" type="presOf" srcId="{A24655E7-FFC2-4BCE-BC78-37618E1D7376}" destId="{2E4F414C-12F7-4328-BA76-A286E59217DB}" srcOrd="0" destOrd="0" presId="urn:microsoft.com/office/officeart/2005/8/layout/vList5"/>
    <dgm:cxn modelId="{A10430C5-F931-4CBB-86F4-20BCCC931A46}" type="presOf" srcId="{2FC23D6D-D0C5-4D41-B9E4-74EAD2D6B555}" destId="{B59353EB-B711-44D1-9524-5C63E75F5CCF}" srcOrd="0" destOrd="0" presId="urn:microsoft.com/office/officeart/2005/8/layout/vList5"/>
    <dgm:cxn modelId="{DBE48BD6-92F2-4830-B5A2-E3502FF945BC}" srcId="{02378D95-2B60-493B-AB08-0CA76B77C334}" destId="{A24655E7-FFC2-4BCE-BC78-37618E1D7376}" srcOrd="2" destOrd="0" parTransId="{BB145E0E-5DE3-4934-9424-231CFB999C5C}" sibTransId="{62307D5E-BD93-4F9F-A882-80D1E2BD2A72}"/>
    <dgm:cxn modelId="{A78836DA-1E8E-4E31-8E7F-0AC33CBBF7E3}" type="presOf" srcId="{227F0B7B-40C3-4F5D-9121-AB2597D402ED}" destId="{E4A264C7-2A9C-4E38-9AD6-0DFB408D11C8}" srcOrd="0" destOrd="1" presId="urn:microsoft.com/office/officeart/2005/8/layout/vList5"/>
    <dgm:cxn modelId="{A29FC9DB-3C50-4B07-BBB5-F338A2CF24A9}" type="presOf" srcId="{BC7F62D4-CB44-40A2-941C-B4DA2D1A721F}" destId="{E4A264C7-2A9C-4E38-9AD6-0DFB408D11C8}" srcOrd="0" destOrd="0" presId="urn:microsoft.com/office/officeart/2005/8/layout/vList5"/>
    <dgm:cxn modelId="{1DCE39F1-4611-4FE2-8113-8AC6F6293FF5}" type="presOf" srcId="{194CA752-3F81-441D-8AD6-E20B98784B8D}" destId="{B59353EB-B711-44D1-9524-5C63E75F5CCF}" srcOrd="0" destOrd="2" presId="urn:microsoft.com/office/officeart/2005/8/layout/vList5"/>
    <dgm:cxn modelId="{9ADB83F3-2598-4C18-AB1C-272DF2CCCC86}" srcId="{A24655E7-FFC2-4BCE-BC78-37618E1D7376}" destId="{1C47E161-F1E6-4CF4-9A81-90ABA084D7AD}" srcOrd="3" destOrd="0" parTransId="{525AC512-62D4-4F78-8095-577AA87907E7}" sibTransId="{C045CC25-D3A7-484D-B7FD-BBFC2AF455D2}"/>
    <dgm:cxn modelId="{83EED3F5-7BB3-44F9-8906-E4C97FCB11AA}" srcId="{02378D95-2B60-493B-AB08-0CA76B77C334}" destId="{84A557E1-1A46-4102-9CA9-AEC253453E7E}" srcOrd="0" destOrd="0" parTransId="{E4D07ABB-56EF-45A1-9F01-2055BA68092C}" sibTransId="{AD1EBFAE-D932-4FFC-8FF9-1B64366691F4}"/>
    <dgm:cxn modelId="{05474BFA-0D96-4A88-B9CD-9083071E3FD0}" type="presOf" srcId="{2A3042FE-9E6B-495C-8AAB-F4EA59F1D9E1}" destId="{A0041E3B-BA50-4C45-8407-CDD1E9BE799E}" srcOrd="0" destOrd="1" presId="urn:microsoft.com/office/officeart/2005/8/layout/vList5"/>
    <dgm:cxn modelId="{BEB7AE13-3BCE-4849-A8D8-266B802EFAB7}" type="presParOf" srcId="{1DEBE1A1-50BF-4012-BA0C-C2972D09D537}" destId="{C705CD03-ECBF-45BB-B9B1-6B13288316A3}" srcOrd="0" destOrd="0" presId="urn:microsoft.com/office/officeart/2005/8/layout/vList5"/>
    <dgm:cxn modelId="{614A9992-1B2F-400F-B6D6-9D96980B3ECB}" type="presParOf" srcId="{C705CD03-ECBF-45BB-B9B1-6B13288316A3}" destId="{B753D93C-1692-45C4-824A-D341423B0B47}" srcOrd="0" destOrd="0" presId="urn:microsoft.com/office/officeart/2005/8/layout/vList5"/>
    <dgm:cxn modelId="{A96C444D-C8DD-4EF7-B5BF-A997FD0260D2}" type="presParOf" srcId="{C705CD03-ECBF-45BB-B9B1-6B13288316A3}" destId="{A0041E3B-BA50-4C45-8407-CDD1E9BE799E}" srcOrd="1" destOrd="0" presId="urn:microsoft.com/office/officeart/2005/8/layout/vList5"/>
    <dgm:cxn modelId="{2C80B21A-FDDF-4A23-91F7-4445C21B1766}" type="presParOf" srcId="{1DEBE1A1-50BF-4012-BA0C-C2972D09D537}" destId="{F2BBE6D8-AC56-4501-ABEB-DF9E4813E478}" srcOrd="1" destOrd="0" presId="urn:microsoft.com/office/officeart/2005/8/layout/vList5"/>
    <dgm:cxn modelId="{D8F9D891-AEC2-48D3-89FE-7D09149A7ABF}" type="presParOf" srcId="{1DEBE1A1-50BF-4012-BA0C-C2972D09D537}" destId="{BBC18197-CFC2-4C05-91FD-91D36C117277}" srcOrd="2" destOrd="0" presId="urn:microsoft.com/office/officeart/2005/8/layout/vList5"/>
    <dgm:cxn modelId="{63D34BBD-D47F-4482-B933-8E7D45996BD7}" type="presParOf" srcId="{BBC18197-CFC2-4C05-91FD-91D36C117277}" destId="{D6C8ED8F-DB30-4C66-A260-34A9A11ECAB3}" srcOrd="0" destOrd="0" presId="urn:microsoft.com/office/officeart/2005/8/layout/vList5"/>
    <dgm:cxn modelId="{9F2546FC-481F-4B33-8196-1832C630FE67}" type="presParOf" srcId="{BBC18197-CFC2-4C05-91FD-91D36C117277}" destId="{E4A264C7-2A9C-4E38-9AD6-0DFB408D11C8}" srcOrd="1" destOrd="0" presId="urn:microsoft.com/office/officeart/2005/8/layout/vList5"/>
    <dgm:cxn modelId="{CAC00FAF-0722-452E-9BFF-D5813B7111C1}" type="presParOf" srcId="{1DEBE1A1-50BF-4012-BA0C-C2972D09D537}" destId="{005F87D5-B343-4895-ACF3-C19E31F26E10}" srcOrd="3" destOrd="0" presId="urn:microsoft.com/office/officeart/2005/8/layout/vList5"/>
    <dgm:cxn modelId="{671B4EA4-252C-4A8C-896B-591E330AAD58}" type="presParOf" srcId="{1DEBE1A1-50BF-4012-BA0C-C2972D09D537}" destId="{0D88BB33-7751-4CD7-9908-BEADE782231E}" srcOrd="4" destOrd="0" presId="urn:microsoft.com/office/officeart/2005/8/layout/vList5"/>
    <dgm:cxn modelId="{1F6AE55F-7D9B-452B-B329-A65AC81EA3BF}" type="presParOf" srcId="{0D88BB33-7751-4CD7-9908-BEADE782231E}" destId="{2E4F414C-12F7-4328-BA76-A286E59217DB}" srcOrd="0" destOrd="0" presId="urn:microsoft.com/office/officeart/2005/8/layout/vList5"/>
    <dgm:cxn modelId="{C841787F-8B32-4074-8555-015AB4BC707F}" type="presParOf" srcId="{0D88BB33-7751-4CD7-9908-BEADE782231E}" destId="{B59353EB-B711-44D1-9524-5C63E75F5CCF}" srcOrd="1" destOrd="0" presId="urn:microsoft.com/office/officeart/2005/8/layout/vList5"/>
    <dgm:cxn modelId="{C41314A5-D05F-48E0-B1C9-FEE8D0ACFB6A}" type="presParOf" srcId="{1DEBE1A1-50BF-4012-BA0C-C2972D09D537}" destId="{018F376D-47A0-4F18-9D45-CF815318CE7C}" srcOrd="5" destOrd="0" presId="urn:microsoft.com/office/officeart/2005/8/layout/vList5"/>
    <dgm:cxn modelId="{CD9CB539-C1D4-4A67-AF76-0045ED19BB6D}" type="presParOf" srcId="{1DEBE1A1-50BF-4012-BA0C-C2972D09D537}" destId="{91A8F665-BCD9-4A6A-BF10-5F0EA54D9047}" srcOrd="6" destOrd="0" presId="urn:microsoft.com/office/officeart/2005/8/layout/vList5"/>
    <dgm:cxn modelId="{766EA2A9-38DE-4B38-9A11-DC6B444742FA}" type="presParOf" srcId="{91A8F665-BCD9-4A6A-BF10-5F0EA54D9047}" destId="{25CB181A-8F22-4412-AB4E-1A1647A332D6}" srcOrd="0" destOrd="0" presId="urn:microsoft.com/office/officeart/2005/8/layout/vList5"/>
    <dgm:cxn modelId="{1DBC207D-2939-47E1-B089-03FA80652363}" type="presParOf" srcId="{91A8F665-BCD9-4A6A-BF10-5F0EA54D9047}" destId="{24D514A1-1615-48BB-ABF9-856F94E7B637}"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AC8A94-36DA-4185-80AF-3B804D4B6170}">
      <dsp:nvSpPr>
        <dsp:cNvPr id="0" name=""/>
        <dsp:cNvSpPr/>
      </dsp:nvSpPr>
      <dsp:spPr>
        <a:xfrm>
          <a:off x="0" y="44958"/>
          <a:ext cx="10463295" cy="692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latin typeface="Arial" panose="020B0604020202020204" pitchFamily="34" charset="0"/>
              <a:cs typeface="Arial" panose="020B0604020202020204" pitchFamily="34" charset="0"/>
            </a:rPr>
            <a:t>Draft Resolution 6.2/1</a:t>
          </a:r>
          <a:endParaRPr lang="en-CH" sz="2400" kern="1200" dirty="0">
            <a:solidFill>
              <a:schemeClr val="tx1"/>
            </a:solidFill>
            <a:latin typeface="Arial" panose="020B0604020202020204" pitchFamily="34" charset="0"/>
            <a:cs typeface="Arial" panose="020B0604020202020204" pitchFamily="34" charset="0"/>
          </a:endParaRPr>
        </a:p>
      </dsp:txBody>
      <dsp:txXfrm>
        <a:off x="33812" y="78770"/>
        <a:ext cx="10395671" cy="625016"/>
      </dsp:txXfrm>
    </dsp:sp>
    <dsp:sp modelId="{352B9EEF-13DF-4B55-8B43-229071749152}">
      <dsp:nvSpPr>
        <dsp:cNvPr id="0" name=""/>
        <dsp:cNvSpPr/>
      </dsp:nvSpPr>
      <dsp:spPr>
        <a:xfrm>
          <a:off x="0" y="737598"/>
          <a:ext cx="10463295"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2210" tIns="30480" rIns="170688" bIns="30480" numCol="1" spcCol="1270" anchor="t" anchorCtr="0">
          <a:noAutofit/>
        </a:bodyPr>
        <a:lstStyle/>
        <a:p>
          <a:pPr marL="228600" lvl="1" indent="-228600" algn="l" defTabSz="1066800">
            <a:lnSpc>
              <a:spcPct val="90000"/>
            </a:lnSpc>
            <a:spcBef>
              <a:spcPct val="0"/>
            </a:spcBef>
            <a:spcAft>
              <a:spcPct val="20000"/>
            </a:spcAft>
            <a:buChar char="•"/>
          </a:pPr>
          <a:r>
            <a:rPr kumimoji="0" lang="en-US" sz="2400" b="0" i="0" u="none" strike="noStrike" kern="1200" cap="none" spc="0" normalizeH="0" baseline="0" noProof="0" dirty="0">
              <a:ln/>
              <a:effectLst/>
              <a:uLnTx/>
              <a:uFillTx/>
              <a:latin typeface="Arial" panose="020B0604020202020204" pitchFamily="34" charset="0"/>
              <a:ea typeface="Verdana"/>
              <a:cs typeface="Arial" panose="020B0604020202020204" pitchFamily="34" charset="0"/>
            </a:rPr>
            <a:t>Establish SCs, AGs and SGs, and coordinators</a:t>
          </a:r>
          <a:endParaRPr lang="en-CH" sz="2400" kern="1200" dirty="0">
            <a:latin typeface="Arial" panose="020B0604020202020204" pitchFamily="34" charset="0"/>
            <a:cs typeface="Arial" panose="020B0604020202020204" pitchFamily="34" charset="0"/>
          </a:endParaRPr>
        </a:p>
      </dsp:txBody>
      <dsp:txXfrm>
        <a:off x="0" y="737598"/>
        <a:ext cx="10463295" cy="612720"/>
      </dsp:txXfrm>
    </dsp:sp>
    <dsp:sp modelId="{EDBE2C9C-48A7-4A1B-ABC4-4759B5FAAC9B}">
      <dsp:nvSpPr>
        <dsp:cNvPr id="0" name=""/>
        <dsp:cNvSpPr/>
      </dsp:nvSpPr>
      <dsp:spPr>
        <a:xfrm>
          <a:off x="0" y="1350319"/>
          <a:ext cx="10463295" cy="692640"/>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0" lang="en-US" sz="2400" b="0" i="0" u="none" strike="noStrike" kern="1200" cap="none" spc="0" normalizeH="0" baseline="0" noProof="0" dirty="0">
              <a:ln/>
              <a:solidFill>
                <a:schemeClr val="tx1"/>
              </a:solidFill>
              <a:effectLst/>
              <a:uLnTx/>
              <a:uFillTx/>
              <a:latin typeface="Arial" panose="020B0604020202020204" pitchFamily="34" charset="0"/>
              <a:ea typeface="Verdana"/>
              <a:cs typeface="Arial" panose="020B0604020202020204" pitchFamily="34" charset="0"/>
            </a:rPr>
            <a:t>Draft Decision 6.2/1 </a:t>
          </a:r>
          <a:endParaRPr lang="en-CH" sz="2400" kern="1200" dirty="0">
            <a:solidFill>
              <a:schemeClr val="tx1"/>
            </a:solidFill>
            <a:latin typeface="Arial" panose="020B0604020202020204" pitchFamily="34" charset="0"/>
            <a:cs typeface="Arial" panose="020B0604020202020204" pitchFamily="34" charset="0"/>
          </a:endParaRPr>
        </a:p>
      </dsp:txBody>
      <dsp:txXfrm>
        <a:off x="33812" y="1384131"/>
        <a:ext cx="10395671" cy="625016"/>
      </dsp:txXfrm>
    </dsp:sp>
    <dsp:sp modelId="{00DD1792-758E-47E1-A5B0-A4E289E2F428}">
      <dsp:nvSpPr>
        <dsp:cNvPr id="0" name=""/>
        <dsp:cNvSpPr/>
      </dsp:nvSpPr>
      <dsp:spPr>
        <a:xfrm>
          <a:off x="0" y="2042959"/>
          <a:ext cx="10463295"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2210" tIns="30480" rIns="170688" bIns="30480" numCol="1" spcCol="1270" anchor="t" anchorCtr="0">
          <a:noAutofit/>
        </a:bodyPr>
        <a:lstStyle/>
        <a:p>
          <a:pPr marL="228600" lvl="1" indent="-228600" algn="l" defTabSz="1066800">
            <a:lnSpc>
              <a:spcPct val="90000"/>
            </a:lnSpc>
            <a:spcBef>
              <a:spcPct val="0"/>
            </a:spcBef>
            <a:spcAft>
              <a:spcPct val="20000"/>
            </a:spcAft>
            <a:buChar char="•"/>
          </a:pPr>
          <a:r>
            <a:rPr kumimoji="0" lang="en-US" sz="2400" b="0" i="0" u="none" strike="noStrike" kern="1200" cap="none" spc="0" normalizeH="0" baseline="0" noProof="0">
              <a:ln/>
              <a:effectLst/>
              <a:uLnTx/>
              <a:uFillTx/>
              <a:latin typeface="Arial" panose="020B0604020202020204" pitchFamily="34" charset="0"/>
              <a:ea typeface="Verdana"/>
              <a:cs typeface="Arial" panose="020B0604020202020204" pitchFamily="34" charset="0"/>
            </a:rPr>
            <a:t>Endorse </a:t>
          </a:r>
          <a:r>
            <a:rPr kumimoji="0" lang="en-US" sz="2400" b="0" i="0" u="sng" strike="noStrike" kern="1200" cap="none" spc="0" normalizeH="0" baseline="0" noProof="0">
              <a:ln/>
              <a:effectLst/>
              <a:uLnTx/>
              <a:uFillTx/>
              <a:latin typeface="Arial" panose="020B0604020202020204" pitchFamily="34" charset="0"/>
              <a:ea typeface="Verdana"/>
              <a:cs typeface="Arial" panose="020B0604020202020204" pitchFamily="34" charset="0"/>
            </a:rPr>
            <a:t>chairs of SCs, AGs and SGs, and coordinators</a:t>
          </a:r>
          <a:endParaRPr lang="en-CH" sz="2400" kern="1200" dirty="0">
            <a:latin typeface="Arial" panose="020B0604020202020204" pitchFamily="34" charset="0"/>
            <a:cs typeface="Arial" panose="020B0604020202020204" pitchFamily="34" charset="0"/>
          </a:endParaRPr>
        </a:p>
      </dsp:txBody>
      <dsp:txXfrm>
        <a:off x="0" y="2042959"/>
        <a:ext cx="10463295" cy="612720"/>
      </dsp:txXfrm>
    </dsp:sp>
    <dsp:sp modelId="{56AE401B-8B60-4698-9003-8A2529757ABD}">
      <dsp:nvSpPr>
        <dsp:cNvPr id="0" name=""/>
        <dsp:cNvSpPr/>
      </dsp:nvSpPr>
      <dsp:spPr>
        <a:xfrm>
          <a:off x="0" y="2655679"/>
          <a:ext cx="10463295" cy="692640"/>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ClrTx/>
            <a:buSzTx/>
            <a:buFont typeface="Arial" panose="020B0604020202020204" pitchFamily="34" charset="0"/>
            <a:buNone/>
          </a:pPr>
          <a:r>
            <a:rPr kumimoji="0" lang="en-US" sz="2400" b="0" i="0" u="none" strike="noStrike" kern="1200" cap="none" spc="0" normalizeH="0" baseline="0" noProof="0">
              <a:ln/>
              <a:solidFill>
                <a:schemeClr val="tx1"/>
              </a:solidFill>
              <a:effectLst/>
              <a:uLnTx/>
              <a:uFillTx/>
              <a:latin typeface="Arial" panose="020B0604020202020204" pitchFamily="34" charset="0"/>
              <a:ea typeface="Verdana"/>
              <a:cs typeface="Arial" panose="020B0604020202020204" pitchFamily="34" charset="0"/>
            </a:rPr>
            <a:t>Draft Decision 6.2/2</a:t>
          </a:r>
          <a:endParaRPr lang="en-CH" sz="2400" kern="1200" dirty="0">
            <a:solidFill>
              <a:schemeClr val="tx1"/>
            </a:solidFill>
            <a:latin typeface="Arial" panose="020B0604020202020204" pitchFamily="34" charset="0"/>
            <a:cs typeface="Arial" panose="020B0604020202020204" pitchFamily="34" charset="0"/>
          </a:endParaRPr>
        </a:p>
      </dsp:txBody>
      <dsp:txXfrm>
        <a:off x="33812" y="2689491"/>
        <a:ext cx="10395671" cy="625016"/>
      </dsp:txXfrm>
    </dsp:sp>
    <dsp:sp modelId="{36D09088-ED42-4050-BA61-EE086513C922}">
      <dsp:nvSpPr>
        <dsp:cNvPr id="0" name=""/>
        <dsp:cNvSpPr/>
      </dsp:nvSpPr>
      <dsp:spPr>
        <a:xfrm>
          <a:off x="0" y="3348319"/>
          <a:ext cx="10463295"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2210" tIns="30480" rIns="170688" bIns="30480" numCol="1" spcCol="1270" anchor="t" anchorCtr="0">
          <a:noAutofit/>
        </a:bodyPr>
        <a:lstStyle/>
        <a:p>
          <a:pPr marL="228600" lvl="1" indent="-228600" algn="l" defTabSz="1066800">
            <a:lnSpc>
              <a:spcPct val="90000"/>
            </a:lnSpc>
            <a:spcBef>
              <a:spcPct val="0"/>
            </a:spcBef>
            <a:spcAft>
              <a:spcPct val="20000"/>
            </a:spcAft>
            <a:buClrTx/>
            <a:buSzTx/>
            <a:buFont typeface="Arial" panose="020B0604020202020204" pitchFamily="34" charset="0"/>
            <a:buChar char="•"/>
          </a:pPr>
          <a:r>
            <a:rPr kumimoji="0" lang="en-US" sz="2400" b="0" i="0" u="none" strike="noStrike" kern="1200" cap="none" spc="0" normalizeH="0" baseline="0" noProof="0" dirty="0">
              <a:ln/>
              <a:effectLst/>
              <a:uLnTx/>
              <a:uFillTx/>
              <a:latin typeface="Arial" panose="020B0604020202020204" pitchFamily="34" charset="0"/>
              <a:ea typeface="Verdana"/>
              <a:cs typeface="Arial" panose="020B0604020202020204" pitchFamily="34" charset="0"/>
            </a:rPr>
            <a:t>Endorse </a:t>
          </a:r>
          <a:r>
            <a:rPr kumimoji="0" lang="en-US" sz="2400" b="0" i="0" u="sng" strike="noStrike" kern="1200" cap="none" spc="0" normalizeH="0" baseline="0" noProof="0" dirty="0">
              <a:ln/>
              <a:effectLst/>
              <a:uLnTx/>
              <a:uFillTx/>
              <a:latin typeface="Arial" panose="020B0604020202020204" pitchFamily="34" charset="0"/>
              <a:ea typeface="Verdana"/>
              <a:cs typeface="Arial" panose="020B0604020202020204" pitchFamily="34" charset="0"/>
            </a:rPr>
            <a:t>the composition of the Management Group</a:t>
          </a:r>
          <a:endParaRPr lang="en-CH" sz="2400" kern="1200" dirty="0">
            <a:latin typeface="Arial" panose="020B0604020202020204" pitchFamily="34" charset="0"/>
            <a:cs typeface="Arial" panose="020B0604020202020204" pitchFamily="34" charset="0"/>
          </a:endParaRPr>
        </a:p>
      </dsp:txBody>
      <dsp:txXfrm>
        <a:off x="0" y="3348319"/>
        <a:ext cx="10463295" cy="612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041E3B-BA50-4C45-8407-CDD1E9BE799E}">
      <dsp:nvSpPr>
        <dsp:cNvPr id="0" name=""/>
        <dsp:cNvSpPr/>
      </dsp:nvSpPr>
      <dsp:spPr>
        <a:xfrm rot="5400000">
          <a:off x="6832776" y="-4422069"/>
          <a:ext cx="1161475" cy="1000834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lrTx/>
            <a:buSzTx/>
            <a:buFont typeface="Arial" panose="020B0604020202020204" pitchFamily="34" charset="0"/>
            <a:buChar char="•"/>
          </a:pPr>
          <a:r>
            <a:rPr kumimoji="0" lang="en-US" sz="18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Standing Committee on Earth Observing Systems and Monitoring Networks (SC-ON); </a:t>
          </a:r>
          <a:endParaRPr lang="en-CH"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kumimoji="0" lang="en-US" sz="18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Standing Committee on Measurements, Instrumentation and Traceability (SC-MINT); </a:t>
          </a:r>
        </a:p>
        <a:p>
          <a:pPr marL="171450" lvl="1" indent="-171450" algn="l" defTabSz="800100">
            <a:lnSpc>
              <a:spcPct val="90000"/>
            </a:lnSpc>
            <a:spcBef>
              <a:spcPct val="0"/>
            </a:spcBef>
            <a:spcAft>
              <a:spcPct val="15000"/>
            </a:spcAft>
            <a:buChar char="•"/>
          </a:pPr>
          <a:r>
            <a:rPr kumimoji="0" lang="en-US" sz="18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Standing Committee on Information Management and Technology (SC-IMT); </a:t>
          </a:r>
        </a:p>
        <a:p>
          <a:pPr marL="171450" lvl="1" indent="-171450" algn="l" defTabSz="800100">
            <a:lnSpc>
              <a:spcPct val="90000"/>
            </a:lnSpc>
            <a:spcBef>
              <a:spcPct val="0"/>
            </a:spcBef>
            <a:spcAft>
              <a:spcPct val="15000"/>
            </a:spcAft>
            <a:buChar char="•"/>
          </a:pPr>
          <a:r>
            <a:rPr kumimoji="0" lang="en-US" sz="18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Standing Committee on </a:t>
          </a:r>
          <a:r>
            <a:rPr kumimoji="0" lang="en-US" sz="1800" b="0" i="0" u="sng" strike="noStrike" kern="1200"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the WMO Integrated Processing and Prediction System </a:t>
          </a:r>
          <a:r>
            <a:rPr kumimoji="0" lang="en-US" sz="18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a:t>
          </a:r>
          <a:r>
            <a:rPr kumimoji="0" lang="en-US" sz="14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SC-WIPPS</a:t>
          </a:r>
          <a:r>
            <a:rPr kumimoji="0" lang="en-US" sz="1800" b="0" i="0" u="none" strike="noStrike" kern="1200" cap="none" spc="0" normalizeH="0" baseline="0" noProof="0" dirty="0">
              <a:ln>
                <a:noFill/>
              </a:ln>
              <a:solidFill>
                <a:srgbClr val="4472C4">
                  <a:lumMod val="75000"/>
                </a:srgbClr>
              </a:solidFill>
              <a:effectLst/>
              <a:uLnTx/>
              <a:uFillTx/>
              <a:latin typeface="Arial" panose="020B0604020202020204" pitchFamily="34" charset="0"/>
              <a:ea typeface="Verdana"/>
              <a:cs typeface="Arial" panose="020B0604020202020204" pitchFamily="34" charset="0"/>
            </a:rPr>
            <a:t>); </a:t>
          </a:r>
          <a:endParaRPr lang="en-CH" sz="1800" kern="1200" dirty="0">
            <a:latin typeface="Arial" panose="020B0604020202020204" pitchFamily="34" charset="0"/>
            <a:cs typeface="Arial" panose="020B0604020202020204" pitchFamily="34" charset="0"/>
          </a:endParaRPr>
        </a:p>
      </dsp:txBody>
      <dsp:txXfrm rot="-5400000">
        <a:off x="2409341" y="58065"/>
        <a:ext cx="9951647" cy="1048077"/>
      </dsp:txXfrm>
    </dsp:sp>
    <dsp:sp modelId="{B753D93C-1692-45C4-824A-D341423B0B47}">
      <dsp:nvSpPr>
        <dsp:cNvPr id="0" name=""/>
        <dsp:cNvSpPr/>
      </dsp:nvSpPr>
      <dsp:spPr>
        <a:xfrm>
          <a:off x="537043" y="53298"/>
          <a:ext cx="1944707" cy="10515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Standing Committees</a:t>
          </a:r>
          <a:endParaRPr lang="en-CH" sz="2100" kern="1200" dirty="0">
            <a:latin typeface="Arial" panose="020B0604020202020204" pitchFamily="34" charset="0"/>
            <a:cs typeface="Arial" panose="020B0604020202020204" pitchFamily="34" charset="0"/>
          </a:endParaRPr>
        </a:p>
      </dsp:txBody>
      <dsp:txXfrm>
        <a:off x="588376" y="104631"/>
        <a:ext cx="1842041" cy="948904"/>
      </dsp:txXfrm>
    </dsp:sp>
    <dsp:sp modelId="{E4A264C7-2A9C-4E38-9AD6-0DFB408D11C8}">
      <dsp:nvSpPr>
        <dsp:cNvPr id="0" name=""/>
        <dsp:cNvSpPr/>
      </dsp:nvSpPr>
      <dsp:spPr>
        <a:xfrm rot="5400000">
          <a:off x="6832776" y="-3188001"/>
          <a:ext cx="1161475" cy="1000834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Arial" panose="020B0604020202020204" pitchFamily="34" charset="0"/>
              <a:cs typeface="Arial" panose="020B0604020202020204" pitchFamily="34" charset="0"/>
            </a:rPr>
            <a:t>Study Group on Environmental Sustainability (SG-</a:t>
          </a:r>
          <a:r>
            <a:rPr lang="en-US" sz="1800" kern="1200" dirty="0" err="1">
              <a:latin typeface="Arial" panose="020B0604020202020204" pitchFamily="34" charset="0"/>
              <a:cs typeface="Arial" panose="020B0604020202020204" pitchFamily="34" charset="0"/>
            </a:rPr>
            <a:t>EnvS</a:t>
          </a:r>
          <a:r>
            <a:rPr lang="en-US" sz="1800" kern="1200" dirty="0">
              <a:latin typeface="Arial" panose="020B0604020202020204" pitchFamily="34" charset="0"/>
              <a:cs typeface="Arial" panose="020B0604020202020204" pitchFamily="34" charset="0"/>
            </a:rPr>
            <a:t>); [Doc 7.3]</a:t>
          </a:r>
          <a:endParaRPr lang="en-CH"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US" sz="1800" kern="1200" dirty="0">
              <a:latin typeface="Arial" panose="020B0604020202020204" pitchFamily="34" charset="0"/>
              <a:cs typeface="Arial" panose="020B0604020202020204" pitchFamily="34" charset="0"/>
            </a:rPr>
            <a:t>Study Group on Future Data Infrastructure (SG-FIT); [Doc 8.3(5)]</a:t>
          </a:r>
          <a:endParaRPr lang="en-CH"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US" sz="1800" kern="1200" dirty="0">
              <a:latin typeface="Arial" panose="020B0604020202020204" pitchFamily="34" charset="0"/>
              <a:cs typeface="Arial" panose="020B0604020202020204" pitchFamily="34" charset="0"/>
            </a:rPr>
            <a:t>Study Group on Centres Assessment, Designation and Compliance Review (SG-ADCR); [Doc 8.5(4)]</a:t>
          </a:r>
          <a:endParaRPr lang="en-CH" sz="1800" kern="1200" dirty="0">
            <a:latin typeface="Arial" panose="020B0604020202020204" pitchFamily="34" charset="0"/>
            <a:cs typeface="Arial" panose="020B0604020202020204" pitchFamily="34" charset="0"/>
          </a:endParaRPr>
        </a:p>
      </dsp:txBody>
      <dsp:txXfrm rot="-5400000">
        <a:off x="2409341" y="1292133"/>
        <a:ext cx="9951647" cy="1048077"/>
      </dsp:txXfrm>
    </dsp:sp>
    <dsp:sp modelId="{D6C8ED8F-DB30-4C66-A260-34A9A11ECAB3}">
      <dsp:nvSpPr>
        <dsp:cNvPr id="0" name=""/>
        <dsp:cNvSpPr/>
      </dsp:nvSpPr>
      <dsp:spPr>
        <a:xfrm>
          <a:off x="537043" y="1287366"/>
          <a:ext cx="1944707" cy="10515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Study Groups</a:t>
          </a:r>
          <a:endParaRPr lang="en-CH" sz="2100" kern="1200" dirty="0">
            <a:latin typeface="Arial" panose="020B0604020202020204" pitchFamily="34" charset="0"/>
            <a:cs typeface="Arial" panose="020B0604020202020204" pitchFamily="34" charset="0"/>
          </a:endParaRPr>
        </a:p>
      </dsp:txBody>
      <dsp:txXfrm>
        <a:off x="588376" y="1338699"/>
        <a:ext cx="1842041" cy="948904"/>
      </dsp:txXfrm>
    </dsp:sp>
    <dsp:sp modelId="{B59353EB-B711-44D1-9524-5C63E75F5CCF}">
      <dsp:nvSpPr>
        <dsp:cNvPr id="0" name=""/>
        <dsp:cNvSpPr/>
      </dsp:nvSpPr>
      <dsp:spPr>
        <a:xfrm rot="5400000">
          <a:off x="6832776" y="-1953934"/>
          <a:ext cx="1161475" cy="1000834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lrTx/>
            <a:buSzTx/>
            <a:buFont typeface="Arial" panose="020B0604020202020204" pitchFamily="34" charset="0"/>
            <a:buChar char="•"/>
          </a:pPr>
          <a:r>
            <a:rPr kumimoji="0" lang="en-US" sz="1800" b="0" i="0" u="none" strike="noStrike" kern="1200" cap="none" spc="0" normalizeH="0" baseline="0" noProof="0" dirty="0">
              <a:ln>
                <a:noFill/>
              </a:ln>
              <a:solidFill>
                <a:srgbClr val="C00000"/>
              </a:solidFill>
              <a:effectLst/>
              <a:uLnTx/>
              <a:uFillTx/>
              <a:latin typeface="Arial" panose="020B0604020202020204" pitchFamily="34" charset="0"/>
              <a:ea typeface="Verdana"/>
              <a:cs typeface="Arial" panose="020B0604020202020204" pitchFamily="34" charset="0"/>
            </a:rPr>
            <a:t>Advisory Group on the Global Cryosphere Watch (AG-GCW);</a:t>
          </a:r>
          <a:endParaRPr lang="en-CH"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kumimoji="0" lang="en-US" sz="1800" b="0" i="0" u="none" strike="noStrike" kern="1200" cap="none" spc="0" normalizeH="0" baseline="0" noProof="0" dirty="0">
              <a:ln>
                <a:noFill/>
              </a:ln>
              <a:solidFill>
                <a:srgbClr val="C00000"/>
              </a:solidFill>
              <a:effectLst/>
              <a:uLnTx/>
              <a:uFillTx/>
              <a:latin typeface="Arial" panose="020B0604020202020204" pitchFamily="34" charset="0"/>
              <a:ea typeface="Verdana"/>
              <a:cs typeface="Arial" panose="020B0604020202020204" pitchFamily="34" charset="0"/>
            </a:rPr>
            <a:t>Advisory Group on the Ocean (AG-Ocean); </a:t>
          </a:r>
        </a:p>
        <a:p>
          <a:pPr marL="171450" lvl="1" indent="-171450" algn="l" defTabSz="800100">
            <a:lnSpc>
              <a:spcPct val="90000"/>
            </a:lnSpc>
            <a:spcBef>
              <a:spcPct val="0"/>
            </a:spcBef>
            <a:spcAft>
              <a:spcPct val="15000"/>
            </a:spcAft>
            <a:buChar char="•"/>
          </a:pPr>
          <a:r>
            <a:rPr kumimoji="0" lang="en-US" sz="1800" b="0" i="0" u="none" strike="noStrike" kern="1200" cap="none" spc="0" normalizeH="0" baseline="0" noProof="0" dirty="0">
              <a:ln>
                <a:noFill/>
              </a:ln>
              <a:solidFill>
                <a:srgbClr val="C00000"/>
              </a:solidFill>
              <a:effectLst/>
              <a:uLnTx/>
              <a:uFillTx/>
              <a:latin typeface="Arial" panose="020B0604020202020204" pitchFamily="34" charset="0"/>
              <a:ea typeface="Verdana"/>
              <a:cs typeface="Arial" panose="020B0604020202020204" pitchFamily="34" charset="0"/>
            </a:rPr>
            <a:t>Advisory Group on Hydrology (AG-Hydro); [Doc 8.5(3)]</a:t>
          </a:r>
        </a:p>
        <a:p>
          <a:pPr marL="171450" lvl="1" indent="-171450" algn="l" defTabSz="800100">
            <a:lnSpc>
              <a:spcPct val="90000"/>
            </a:lnSpc>
            <a:spcBef>
              <a:spcPct val="0"/>
            </a:spcBef>
            <a:spcAft>
              <a:spcPct val="15000"/>
            </a:spcAft>
            <a:buChar char="•"/>
          </a:pPr>
          <a:r>
            <a:rPr kumimoji="0" lang="en-US" sz="1800" b="0" i="0" u="none" strike="noStrike" kern="1200" cap="none" spc="0" normalizeH="0" baseline="0" noProof="0" dirty="0">
              <a:ln>
                <a:noFill/>
              </a:ln>
              <a:solidFill>
                <a:srgbClr val="C00000"/>
              </a:solidFill>
              <a:effectLst/>
              <a:uLnTx/>
              <a:uFillTx/>
              <a:latin typeface="Arial" panose="020B0604020202020204" pitchFamily="34" charset="0"/>
              <a:ea typeface="Verdana"/>
              <a:cs typeface="Arial" panose="020B0604020202020204" pitchFamily="34" charset="0"/>
            </a:rPr>
            <a:t>Advisory Group on the Global Greenhouse Gas Watch (AG-G3W); [Doc 7.2]</a:t>
          </a:r>
        </a:p>
      </dsp:txBody>
      <dsp:txXfrm rot="-5400000">
        <a:off x="2409341" y="2526200"/>
        <a:ext cx="9951647" cy="1048077"/>
      </dsp:txXfrm>
    </dsp:sp>
    <dsp:sp modelId="{2E4F414C-12F7-4328-BA76-A286E59217DB}">
      <dsp:nvSpPr>
        <dsp:cNvPr id="0" name=""/>
        <dsp:cNvSpPr/>
      </dsp:nvSpPr>
      <dsp:spPr>
        <a:xfrm>
          <a:off x="537043" y="2521434"/>
          <a:ext cx="1944707" cy="10515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Advisory Groups</a:t>
          </a:r>
          <a:endParaRPr lang="en-CH" sz="2100" kern="1200" dirty="0">
            <a:latin typeface="Arial" panose="020B0604020202020204" pitchFamily="34" charset="0"/>
            <a:cs typeface="Arial" panose="020B0604020202020204" pitchFamily="34" charset="0"/>
          </a:endParaRPr>
        </a:p>
      </dsp:txBody>
      <dsp:txXfrm>
        <a:off x="588376" y="2572767"/>
        <a:ext cx="1842041" cy="948904"/>
      </dsp:txXfrm>
    </dsp:sp>
    <dsp:sp modelId="{24D514A1-1615-48BB-ABF9-856F94E7B637}">
      <dsp:nvSpPr>
        <dsp:cNvPr id="0" name=""/>
        <dsp:cNvSpPr/>
      </dsp:nvSpPr>
      <dsp:spPr>
        <a:xfrm rot="5400000">
          <a:off x="6832776" y="-719866"/>
          <a:ext cx="1161475" cy="1000834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lrTx/>
            <a:buSzTx/>
            <a:buFont typeface="Arial" panose="020B0604020202020204" pitchFamily="34" charset="0"/>
            <a:buChar cha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Verdana"/>
              <a:cs typeface="Arial" panose="020B0604020202020204" pitchFamily="34" charset="0"/>
            </a:rPr>
            <a:t>Coordinator on the implementation of the WMO Unified Data Policy (C-DATA); </a:t>
          </a:r>
          <a:endParaRPr lang="en-CH"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Verdana"/>
              <a:cs typeface="Arial" panose="020B0604020202020204" pitchFamily="34" charset="0"/>
            </a:rPr>
            <a:t>Coordinator on capacity development (C-CD); </a:t>
          </a:r>
        </a:p>
      </dsp:txBody>
      <dsp:txXfrm rot="-5400000">
        <a:off x="2409341" y="3760268"/>
        <a:ext cx="9951647" cy="1048077"/>
      </dsp:txXfrm>
    </dsp:sp>
    <dsp:sp modelId="{25CB181A-8F22-4412-AB4E-1A1647A332D6}">
      <dsp:nvSpPr>
        <dsp:cNvPr id="0" name=""/>
        <dsp:cNvSpPr/>
      </dsp:nvSpPr>
      <dsp:spPr>
        <a:xfrm>
          <a:off x="537043" y="3758521"/>
          <a:ext cx="1944707" cy="10515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Coordinators</a:t>
          </a:r>
          <a:endParaRPr lang="en-CH" sz="2100" kern="1200" dirty="0">
            <a:latin typeface="Arial" panose="020B0604020202020204" pitchFamily="34" charset="0"/>
            <a:cs typeface="Arial" panose="020B0604020202020204" pitchFamily="34" charset="0"/>
          </a:endParaRPr>
        </a:p>
      </dsp:txBody>
      <dsp:txXfrm>
        <a:off x="588376" y="3809854"/>
        <a:ext cx="1842041" cy="94890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9F6E27-4C9B-47F0-BBF2-FCA22BC24E52}" type="datetimeFigureOut">
              <a:rPr lang="en-CH" smtClean="0"/>
              <a:t>04/14/2024</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3F94A3-400F-4B48-A97B-5D473A8D555B}" type="slidenum">
              <a:rPr lang="en-CH" smtClean="0"/>
              <a:t>‹#›</a:t>
            </a:fld>
            <a:endParaRPr lang="en-CH"/>
          </a:p>
        </p:txBody>
      </p:sp>
    </p:spTree>
    <p:extLst>
      <p:ext uri="{BB962C8B-B14F-4D97-AF65-F5344CB8AC3E}">
        <p14:creationId xmlns:p14="http://schemas.microsoft.com/office/powerpoint/2010/main" val="760346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3" Type="http://schemas.openxmlformats.org/officeDocument/2006/relationships/hyperlink" Target="https://extranet.wmo.int/edistrib_exped/grp_prs/_en/01543-2024-I-Technical%20Experts_en.pdf" TargetMode="External"/><Relationship Id="rId7" Type="http://schemas.openxmlformats.org/officeDocument/2006/relationships/hyperlink" Target="https://meetings.wmo.int/INFCOM-3/SitePages/Selection%20of%20chairs%20of%20subsidiary%20bodies.aspx"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2.sv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4.png"/><Relationship Id="rId7" Type="http://schemas.openxmlformats.org/officeDocument/2006/relationships/diagramQuickStyle" Target="../diagrams/quickStyle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5.svg"/><Relationship Id="rId9" Type="http://schemas.microsoft.com/office/2007/relationships/diagramDrawing" Target="../diagrams/drawing1.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4.png"/><Relationship Id="rId7" Type="http://schemas.openxmlformats.org/officeDocument/2006/relationships/diagramQuickStyle" Target="../diagrams/quickStyle2.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5.svg"/><Relationship Id="rId9" Type="http://schemas.microsoft.com/office/2007/relationships/diagramDrawing" Target="../diagrams/drawing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461C19-E495-4638-9078-AC28B05A0BE5}"/>
              </a:ext>
            </a:extLst>
          </p:cNvPr>
          <p:cNvSpPr/>
          <p:nvPr/>
        </p:nvSpPr>
        <p:spPr>
          <a:xfrm>
            <a:off x="1071904" y="1285989"/>
            <a:ext cx="10048183" cy="891462"/>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lgn="ctr">
              <a:lnSpc>
                <a:spcPts val="3360"/>
              </a:lnSpc>
              <a:defRPr sz="1800"/>
            </a:pPr>
            <a:r>
              <a:rPr lang="en-US" sz="4400" b="1" kern="1000" spc="-10" dirty="0">
                <a:solidFill>
                  <a:schemeClr val="bg1"/>
                </a:solidFill>
                <a:latin typeface="Arial"/>
                <a:ea typeface="Verdana"/>
                <a:cs typeface="Arial"/>
                <a:sym typeface="Montserrat-Regular"/>
              </a:rPr>
              <a:t>Item/doc 6.1 – Work </a:t>
            </a:r>
            <a:r>
              <a:rPr lang="en-US" sz="4400" b="1" kern="1000" spc="-10" dirty="0" err="1">
                <a:solidFill>
                  <a:schemeClr val="bg1"/>
                </a:solidFill>
                <a:latin typeface="Arial"/>
                <a:ea typeface="Verdana"/>
                <a:cs typeface="Arial"/>
                <a:sym typeface="Montserrat-Regular"/>
              </a:rPr>
              <a:t>Programme</a:t>
            </a:r>
            <a:endParaRPr lang="en-US" sz="4400" b="1" kern="1000" spc="-10" dirty="0">
              <a:solidFill>
                <a:schemeClr val="bg1"/>
              </a:solidFill>
              <a:latin typeface="Arial"/>
              <a:ea typeface="Verdana"/>
              <a:cs typeface="Arial"/>
              <a:sym typeface="Montserrat-Regular"/>
            </a:endParaRPr>
          </a:p>
          <a:p>
            <a:pPr algn="ctr">
              <a:lnSpc>
                <a:spcPts val="3360"/>
              </a:lnSpc>
              <a:defRPr sz="1800"/>
            </a:pPr>
            <a:r>
              <a:rPr lang="en-US" sz="4400" b="1" kern="1000" spc="-10" dirty="0">
                <a:solidFill>
                  <a:schemeClr val="bg1"/>
                </a:solidFill>
                <a:latin typeface="Arial"/>
                <a:ea typeface="Verdana"/>
                <a:cs typeface="Arial"/>
                <a:sym typeface="Montserrat-Regular"/>
              </a:rPr>
              <a:t>Item/Doc 6.2 – Subsidiary Bodies</a:t>
            </a:r>
          </a:p>
        </p:txBody>
      </p:sp>
      <p:sp>
        <p:nvSpPr>
          <p:cNvPr id="2" name="Shape 79">
            <a:extLst>
              <a:ext uri="{FF2B5EF4-FFF2-40B4-BE49-F238E27FC236}">
                <a16:creationId xmlns:a16="http://schemas.microsoft.com/office/drawing/2014/main" id="{9500F7D2-A954-8761-3527-C158DDFB1106}"/>
              </a:ext>
            </a:extLst>
          </p:cNvPr>
          <p:cNvSpPr/>
          <p:nvPr/>
        </p:nvSpPr>
        <p:spPr>
          <a:xfrm>
            <a:off x="1071905" y="2598003"/>
            <a:ext cx="10048183" cy="215443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r>
              <a:rPr lang="en-US"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rPr>
              <a:t>Third Session of the Infrastructure Commission</a:t>
            </a:r>
          </a:p>
          <a:p>
            <a:pPr algn="ctr"/>
            <a:r>
              <a:rPr lang="en-US"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rPr>
              <a:t>(INFCOM-3, 15-19 April 2024)</a:t>
            </a:r>
          </a:p>
          <a:p>
            <a:pPr algn="ctr"/>
            <a:endParaRPr lang="hr-HR"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endParaRPr>
          </a:p>
          <a:p>
            <a:pPr algn="ctr"/>
            <a:r>
              <a:rPr lang="en-US"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rPr>
              <a:t>J. Hasegawa/Secretariat</a:t>
            </a:r>
          </a:p>
          <a:p>
            <a:pPr algn="ctr"/>
            <a:r>
              <a:rPr lang="en-US"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rPr>
              <a:t>15 April 2024</a:t>
            </a:r>
          </a:p>
        </p:txBody>
      </p:sp>
    </p:spTree>
    <p:extLst>
      <p:ext uri="{BB962C8B-B14F-4D97-AF65-F5344CB8AC3E}">
        <p14:creationId xmlns:p14="http://schemas.microsoft.com/office/powerpoint/2010/main" val="1088218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hape 79">
            <a:extLst>
              <a:ext uri="{FF2B5EF4-FFF2-40B4-BE49-F238E27FC236}">
                <a16:creationId xmlns:a16="http://schemas.microsoft.com/office/drawing/2014/main" id="{47C33F45-D55E-44B4-E6DF-B3168D8571C9}"/>
              </a:ext>
            </a:extLst>
          </p:cNvPr>
          <p:cNvSpPr/>
          <p:nvPr/>
        </p:nvSpPr>
        <p:spPr>
          <a:xfrm>
            <a:off x="1123388" y="947049"/>
            <a:ext cx="10335973"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Draft Resolution 6.2/1</a:t>
            </a:r>
          </a:p>
        </p:txBody>
      </p:sp>
      <p:sp>
        <p:nvSpPr>
          <p:cNvPr id="6" name="Shape 79">
            <a:extLst>
              <a:ext uri="{FF2B5EF4-FFF2-40B4-BE49-F238E27FC236}">
                <a16:creationId xmlns:a16="http://schemas.microsoft.com/office/drawing/2014/main" id="{C82A2680-8980-374E-A5E8-0DF8347D0DBF}"/>
              </a:ext>
            </a:extLst>
          </p:cNvPr>
          <p:cNvSpPr/>
          <p:nvPr/>
        </p:nvSpPr>
        <p:spPr>
          <a:xfrm>
            <a:off x="1123388" y="1671925"/>
            <a:ext cx="10865412" cy="4555093"/>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a:ea typeface="Verdana"/>
                <a:cs typeface="Arial"/>
              </a:rPr>
              <a:t>Requests to the president on follow-up actions:</a:t>
            </a:r>
          </a:p>
          <a:p>
            <a:pPr marL="914400" marR="0" lvl="1"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Selection of experts and establishment of Expert Teams and Task Teams</a:t>
            </a:r>
          </a:p>
          <a:p>
            <a:pPr marL="914400" marR="0" lvl="1"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Appointment of representatives and focal points on SERCOM, RB, JCB and the EC panels and inform Members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a:ea typeface="Verdana"/>
                <a:cs typeface="Arial"/>
              </a:rPr>
              <a:t>Outstanding items to be tasked to the president: </a:t>
            </a:r>
          </a:p>
          <a:p>
            <a:pPr marL="914400" marR="0" lvl="1"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Working and coordination structure/mechanism for </a:t>
            </a:r>
            <a:r>
              <a:rPr kumimoji="0" lang="en-US" sz="1800" b="0" i="0" u="none" strike="noStrike" kern="1200" cap="none" spc="0" normalizeH="0" baseline="0" noProof="0" dirty="0">
                <a:ln>
                  <a:noFill/>
                </a:ln>
                <a:solidFill>
                  <a:srgbClr val="4472C4"/>
                </a:solidFill>
                <a:effectLst/>
                <a:uLnTx/>
                <a:uFillTx/>
                <a:latin typeface="Arial"/>
                <a:ea typeface="Verdana"/>
                <a:cs typeface="Arial"/>
              </a:rPr>
              <a:t>space weather activities</a:t>
            </a:r>
            <a:r>
              <a:rPr kumimoji="0" lang="en-US" sz="1800" b="0" i="0" u="none" strike="noStrike" kern="1200" cap="none" spc="0" normalizeH="0" baseline="0" noProof="0" dirty="0">
                <a:ln>
                  <a:noFill/>
                </a:ln>
                <a:solidFill>
                  <a:prstClr val="black"/>
                </a:solidFill>
                <a:effectLst/>
                <a:uLnTx/>
                <a:uFillTx/>
                <a:latin typeface="Arial"/>
                <a:ea typeface="Verdana"/>
                <a:cs typeface="Arial"/>
              </a:rPr>
              <a:t> guided by the </a:t>
            </a:r>
            <a:r>
              <a:rPr kumimoji="0" lang="en-US" sz="1800" b="0" i="1" u="none" strike="noStrike" kern="1200" cap="none" spc="0" normalizeH="0" baseline="0" noProof="0" dirty="0">
                <a:ln>
                  <a:noFill/>
                </a:ln>
                <a:solidFill>
                  <a:prstClr val="black"/>
                </a:solidFill>
                <a:effectLst/>
                <a:uLnTx/>
                <a:uFillTx/>
                <a:latin typeface="Arial"/>
                <a:ea typeface="Verdana"/>
                <a:cs typeface="Arial"/>
              </a:rPr>
              <a:t>Four-year Plan for WMO Activities related to Space Weather 2024-2027</a:t>
            </a:r>
            <a:r>
              <a:rPr kumimoji="0" lang="en-US" sz="1800" b="0" i="0" u="none" strike="noStrike" kern="1200" cap="none" spc="0" normalizeH="0" baseline="0" noProof="0" dirty="0">
                <a:ln>
                  <a:noFill/>
                </a:ln>
                <a:solidFill>
                  <a:prstClr val="black"/>
                </a:solidFill>
                <a:effectLst/>
                <a:uLnTx/>
                <a:uFillTx/>
                <a:latin typeface="Arial"/>
                <a:ea typeface="Verdana"/>
                <a:cs typeface="Arial"/>
              </a:rPr>
              <a:t> [Doc 8.5(2)]</a:t>
            </a:r>
          </a:p>
          <a:p>
            <a:pPr marL="914400" marR="0" lvl="1"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Working structure for coordination of </a:t>
            </a:r>
            <a:r>
              <a:rPr kumimoji="0" lang="en-US" sz="1800" b="0" i="0" u="none" strike="noStrike" kern="1200" cap="none" spc="0" normalizeH="0" baseline="0" noProof="0" dirty="0">
                <a:ln>
                  <a:noFill/>
                </a:ln>
                <a:solidFill>
                  <a:srgbClr val="4472C4"/>
                </a:solidFill>
                <a:effectLst/>
                <a:uLnTx/>
                <a:uFillTx/>
                <a:latin typeface="Arial"/>
                <a:ea typeface="Verdana"/>
                <a:cs typeface="Arial"/>
              </a:rPr>
              <a:t>satellite related activities </a:t>
            </a:r>
            <a:r>
              <a:rPr kumimoji="0" lang="en-US" sz="1800" b="0" i="0" u="none" strike="noStrike" kern="1200" cap="none" spc="0" normalizeH="0" baseline="0" noProof="0" dirty="0">
                <a:ln>
                  <a:noFill/>
                </a:ln>
                <a:solidFill>
                  <a:prstClr val="black"/>
                </a:solidFill>
                <a:effectLst/>
                <a:uLnTx/>
                <a:uFillTx/>
                <a:latin typeface="Arial"/>
                <a:ea typeface="Verdana"/>
                <a:cs typeface="Arial"/>
              </a:rPr>
              <a:t>and for </a:t>
            </a:r>
            <a:r>
              <a:rPr kumimoji="0" lang="en-US" sz="1800" b="0" i="0" u="none" strike="noStrike" kern="1200" cap="none" spc="0" normalizeH="0" baseline="0" noProof="0" dirty="0">
                <a:ln>
                  <a:noFill/>
                </a:ln>
                <a:solidFill>
                  <a:srgbClr val="4472C4"/>
                </a:solidFill>
                <a:effectLst/>
                <a:uLnTx/>
                <a:uFillTx/>
                <a:latin typeface="Arial"/>
                <a:ea typeface="Verdana"/>
                <a:cs typeface="Arial"/>
              </a:rPr>
              <a:t>engagement with partner space agencies through CGMS and CEOS </a:t>
            </a:r>
            <a:r>
              <a:rPr kumimoji="0" lang="en-US" sz="1800" b="0" i="0" u="none" strike="noStrike" kern="1200" cap="none" spc="0" normalizeH="0" baseline="0" noProof="0" dirty="0">
                <a:ln>
                  <a:noFill/>
                </a:ln>
                <a:solidFill>
                  <a:prstClr val="black"/>
                </a:solidFill>
                <a:effectLst/>
                <a:uLnTx/>
                <a:uFillTx/>
                <a:latin typeface="Arial"/>
                <a:ea typeface="Verdana"/>
                <a:cs typeface="Arial"/>
              </a:rPr>
              <a:t>[Doc 9.1]</a:t>
            </a:r>
          </a:p>
          <a:p>
            <a:pPr marL="914400" marR="0" lvl="1"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Working structure for development of </a:t>
            </a:r>
            <a:r>
              <a:rPr kumimoji="0" lang="en-US" sz="1800" b="0" i="0" u="none" strike="noStrike" kern="1200" cap="none" spc="0" normalizeH="0" baseline="0" noProof="0" dirty="0">
                <a:ln>
                  <a:noFill/>
                </a:ln>
                <a:solidFill>
                  <a:srgbClr val="4472C4"/>
                </a:solidFill>
                <a:effectLst/>
                <a:uLnTx/>
                <a:uFillTx/>
                <a:latin typeface="Arial"/>
                <a:ea typeface="Verdana"/>
                <a:cs typeface="Arial"/>
              </a:rPr>
              <a:t>a WMO Standard Vocabulary</a:t>
            </a:r>
          </a:p>
          <a:p>
            <a:pPr marL="914400" marR="0" lvl="1"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Working structure for collaborating with SERCOM and UNESCO on </a:t>
            </a:r>
            <a:r>
              <a:rPr kumimoji="0" lang="en-US" sz="1800" b="0" i="0" u="none" strike="noStrike" kern="1200" cap="none" spc="0" normalizeH="0" baseline="0" noProof="0" dirty="0">
                <a:ln>
                  <a:noFill/>
                </a:ln>
                <a:solidFill>
                  <a:srgbClr val="4472C4"/>
                </a:solidFill>
                <a:effectLst/>
                <a:uLnTx/>
                <a:uFillTx/>
                <a:latin typeface="Arial"/>
                <a:ea typeface="Verdana"/>
                <a:cs typeface="Arial"/>
              </a:rPr>
              <a:t>guidance materials in the hydrology domain</a:t>
            </a:r>
          </a:p>
          <a:p>
            <a:pPr marL="914400" marR="0" lvl="1"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4472C4"/>
                </a:solidFill>
                <a:effectLst/>
                <a:uLnTx/>
                <a:uFillTx/>
                <a:latin typeface="Arial"/>
                <a:ea typeface="Verdana"/>
                <a:cs typeface="Arial"/>
              </a:rPr>
              <a:t>Governance of AG-Ocean, </a:t>
            </a:r>
            <a:r>
              <a:rPr kumimoji="0" lang="en-US" sz="1800" b="0" i="0" u="none" strike="noStrike" kern="1200" cap="none" spc="0" normalizeH="0" baseline="0" noProof="0" dirty="0">
                <a:ln>
                  <a:noFill/>
                </a:ln>
                <a:solidFill>
                  <a:srgbClr val="FF0000"/>
                </a:solidFill>
                <a:effectLst/>
                <a:uLnTx/>
                <a:uFillTx/>
                <a:latin typeface="Arial"/>
                <a:ea typeface="Verdana"/>
                <a:cs typeface="Arial"/>
              </a:rPr>
              <a:t>including its </a:t>
            </a:r>
            <a:r>
              <a:rPr kumimoji="0" lang="en-US" sz="1800" b="0" i="0" u="none" strike="noStrike" kern="1200" cap="none" spc="0" normalizeH="0" baseline="0" noProof="0" dirty="0" err="1">
                <a:ln>
                  <a:noFill/>
                </a:ln>
                <a:solidFill>
                  <a:srgbClr val="FF0000"/>
                </a:solidFill>
                <a:effectLst/>
                <a:uLnTx/>
                <a:uFillTx/>
                <a:latin typeface="Arial"/>
                <a:ea typeface="Verdana"/>
                <a:cs typeface="Arial"/>
              </a:rPr>
              <a:t>ToR</a:t>
            </a:r>
            <a:r>
              <a:rPr kumimoji="0" lang="en-US" sz="1800" b="0" i="0" u="none" strike="noStrike" kern="1200" cap="none" spc="0" normalizeH="0" baseline="0" noProof="0" dirty="0">
                <a:ln>
                  <a:noFill/>
                </a:ln>
                <a:solidFill>
                  <a:prstClr val="black"/>
                </a:solidFill>
                <a:effectLst/>
                <a:uLnTx/>
                <a:uFillTx/>
                <a:latin typeface="Arial"/>
                <a:ea typeface="Verdana"/>
                <a:cs typeface="Arial"/>
              </a:rPr>
              <a:t>: to more effectively represent and advise infrastructure-related bodies under JCB, in consultation with SERCOM – </a:t>
            </a:r>
            <a:r>
              <a:rPr kumimoji="0" lang="en-US" sz="1800" b="0" i="0" u="none" strike="noStrike" kern="1200" cap="none" spc="0" normalizeH="0" baseline="0" noProof="0" dirty="0">
                <a:ln>
                  <a:noFill/>
                </a:ln>
                <a:solidFill>
                  <a:srgbClr val="FF0000"/>
                </a:solidFill>
                <a:effectLst/>
                <a:uLnTx/>
                <a:uFillTx/>
                <a:latin typeface="Arial"/>
                <a:ea typeface="Verdana"/>
                <a:cs typeface="Arial"/>
              </a:rPr>
              <a:t>additions in </a:t>
            </a:r>
            <a:r>
              <a:rPr kumimoji="0" lang="en-US" sz="1800" b="0" i="0" u="none" strike="noStrike" kern="1200" cap="none" spc="0" normalizeH="0" baseline="0" noProof="0" dirty="0" err="1">
                <a:ln>
                  <a:noFill/>
                </a:ln>
                <a:solidFill>
                  <a:srgbClr val="FF0000"/>
                </a:solidFill>
                <a:effectLst/>
                <a:uLnTx/>
                <a:uFillTx/>
                <a:latin typeface="Arial"/>
                <a:ea typeface="Verdana"/>
                <a:cs typeface="Arial"/>
              </a:rPr>
              <a:t>WiP</a:t>
            </a:r>
            <a:r>
              <a:rPr kumimoji="0" lang="en-US" sz="1800" b="0" i="0" u="none" strike="noStrike" kern="1200" cap="none" spc="0" normalizeH="0" baseline="0" noProof="0" dirty="0">
                <a:ln>
                  <a:noFill/>
                </a:ln>
                <a:solidFill>
                  <a:srgbClr val="FF0000"/>
                </a:solidFill>
                <a:effectLst/>
                <a:uLnTx/>
                <a:uFillTx/>
                <a:latin typeface="Arial"/>
                <a:ea typeface="Verdana"/>
                <a:cs typeface="Arial"/>
              </a:rPr>
              <a:t> by USA</a:t>
            </a:r>
          </a:p>
        </p:txBody>
      </p:sp>
      <p:pic>
        <p:nvPicPr>
          <p:cNvPr id="2" name="Graphic 1" descr="Hierarchy with solid fill">
            <a:extLst>
              <a:ext uri="{FF2B5EF4-FFF2-40B4-BE49-F238E27FC236}">
                <a16:creationId xmlns:a16="http://schemas.microsoft.com/office/drawing/2014/main" id="{4BA2C936-8C3F-2EB4-C7A3-867A71267D9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127849" y="274588"/>
            <a:ext cx="1458834" cy="1458834"/>
          </a:xfrm>
          <a:prstGeom prst="rect">
            <a:avLst/>
          </a:prstGeom>
        </p:spPr>
      </p:pic>
    </p:spTree>
    <p:extLst>
      <p:ext uri="{BB962C8B-B14F-4D97-AF65-F5344CB8AC3E}">
        <p14:creationId xmlns:p14="http://schemas.microsoft.com/office/powerpoint/2010/main" val="3029648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hape 79">
            <a:extLst>
              <a:ext uri="{FF2B5EF4-FFF2-40B4-BE49-F238E27FC236}">
                <a16:creationId xmlns:a16="http://schemas.microsoft.com/office/drawing/2014/main" id="{47C33F45-D55E-44B4-E6DF-B3168D8571C9}"/>
              </a:ext>
            </a:extLst>
          </p:cNvPr>
          <p:cNvSpPr/>
          <p:nvPr/>
        </p:nvSpPr>
        <p:spPr>
          <a:xfrm>
            <a:off x="1123388" y="947049"/>
            <a:ext cx="10335973"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Draft Decision 6.2/1</a:t>
            </a:r>
          </a:p>
        </p:txBody>
      </p:sp>
      <p:sp>
        <p:nvSpPr>
          <p:cNvPr id="6" name="Shape 79">
            <a:extLst>
              <a:ext uri="{FF2B5EF4-FFF2-40B4-BE49-F238E27FC236}">
                <a16:creationId xmlns:a16="http://schemas.microsoft.com/office/drawing/2014/main" id="{C82A2680-8980-374E-A5E8-0DF8347D0DBF}"/>
              </a:ext>
            </a:extLst>
          </p:cNvPr>
          <p:cNvSpPr/>
          <p:nvPr/>
        </p:nvSpPr>
        <p:spPr>
          <a:xfrm>
            <a:off x="1123388" y="1504557"/>
            <a:ext cx="10724234" cy="4739759"/>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Decision to endorse </a:t>
            </a:r>
            <a:r>
              <a:rPr kumimoji="0" lang="en-US" sz="2400" b="1" i="0" u="none" strike="noStrike" kern="1200" cap="none" spc="0" normalizeH="0" baseline="0" noProof="0" dirty="0">
                <a:ln>
                  <a:noFill/>
                </a:ln>
                <a:solidFill>
                  <a:prstClr val="black"/>
                </a:solidFill>
                <a:effectLst/>
                <a:uLnTx/>
                <a:uFillTx/>
                <a:latin typeface="Arial"/>
                <a:ea typeface="Verdana"/>
                <a:cs typeface="Arial"/>
              </a:rPr>
              <a:t>chairs and vice-chairs of standing committees, study groups and advisory groups and coordinators</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Standing Committee on Earth Observing Systems and Monitoring Networks (SC-ON); </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Standing Committee on Measurements, Instrumentation and Traceability (SC-MINT); </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Standing Committee on Information Management and Technology (SC-IMT); </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Standing Committee on the WMO Integrated Processing and Prediction System (SC-WIPPS); </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Study Group on Environmental Sustainability (SG-</a:t>
            </a:r>
            <a:r>
              <a:rPr kumimoji="0" lang="en-US" sz="1800" b="0" i="0" u="none" strike="noStrike" kern="1200" cap="none" spc="0" normalizeH="0" baseline="0" noProof="0" dirty="0" err="1">
                <a:ln>
                  <a:noFill/>
                </a:ln>
                <a:solidFill>
                  <a:prstClr val="black"/>
                </a:solidFill>
                <a:effectLst/>
                <a:uLnTx/>
                <a:uFillTx/>
                <a:latin typeface="Arial"/>
                <a:ea typeface="Verdana"/>
                <a:cs typeface="Arial"/>
              </a:rPr>
              <a:t>EnvS</a:t>
            </a:r>
            <a:r>
              <a:rPr kumimoji="0" lang="en-US" sz="1800" b="0" i="0" u="none" strike="noStrike" kern="1200" cap="none" spc="0" normalizeH="0" baseline="0" noProof="0" dirty="0">
                <a:ln>
                  <a:noFill/>
                </a:ln>
                <a:solidFill>
                  <a:prstClr val="black"/>
                </a:solidFill>
                <a:effectLst/>
                <a:uLnTx/>
                <a:uFillTx/>
                <a:latin typeface="Arial"/>
                <a:ea typeface="Verdana"/>
                <a:cs typeface="Arial"/>
              </a:rPr>
              <a:t>);</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Study Group on Future Data Infrastructure (SG-FIT)</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Study Group on </a:t>
            </a:r>
            <a:r>
              <a:rPr kumimoji="0" lang="en-US" sz="1800" b="0" i="0" u="none" strike="noStrike" kern="1200" cap="none" spc="0" normalizeH="0" baseline="0" noProof="0" dirty="0" err="1">
                <a:ln>
                  <a:noFill/>
                </a:ln>
                <a:solidFill>
                  <a:prstClr val="black"/>
                </a:solidFill>
                <a:effectLst/>
                <a:uLnTx/>
                <a:uFillTx/>
                <a:latin typeface="Arial"/>
                <a:ea typeface="Verdana"/>
                <a:cs typeface="Arial"/>
              </a:rPr>
              <a:t>Centres</a:t>
            </a:r>
            <a:r>
              <a:rPr kumimoji="0" lang="en-US" sz="1800" b="0" i="0" u="none" strike="noStrike" kern="1200" cap="none" spc="0" normalizeH="0" baseline="0" noProof="0" dirty="0">
                <a:ln>
                  <a:noFill/>
                </a:ln>
                <a:solidFill>
                  <a:prstClr val="black"/>
                </a:solidFill>
                <a:effectLst/>
                <a:uLnTx/>
                <a:uFillTx/>
                <a:latin typeface="Arial"/>
                <a:ea typeface="Verdana"/>
                <a:cs typeface="Arial"/>
              </a:rPr>
              <a:t> Assessment, Designation and Compliance Review (SG-ADCR);</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Advisory Group on the Global Cryosphere Watch (AG-GCW); </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Advisory Group on the Ocean (AG-Ocean); </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Advisory Group on Hydrology (AG-Hydro);</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Advisory Group on the Global Greenhouse Gas Watch (AG-G3W);</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Coordinator on the implementation of the WMO Unified Data Policy (C-DATA); </a:t>
            </a:r>
          </a:p>
          <a:p>
            <a:pPr marL="914400" marR="0" lvl="1" indent="-457200" algn="l" defTabSz="914400" rtl="0" eaLnBrk="1" fontAlgn="auto" latinLnBrk="0" hangingPunct="1">
              <a:lnSpc>
                <a:spcPts val="18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Coordinator on capacity development (C-CD);  </a:t>
            </a:r>
          </a:p>
        </p:txBody>
      </p:sp>
      <p:pic>
        <p:nvPicPr>
          <p:cNvPr id="3" name="Graphic 2" descr="Management with solid fill">
            <a:extLst>
              <a:ext uri="{FF2B5EF4-FFF2-40B4-BE49-F238E27FC236}">
                <a16:creationId xmlns:a16="http://schemas.microsoft.com/office/drawing/2014/main" id="{6B5C3D9D-5E52-C9E2-F6C5-2F5DADEA687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146362" y="294083"/>
            <a:ext cx="1210474" cy="1210474"/>
          </a:xfrm>
          <a:prstGeom prst="rect">
            <a:avLst/>
          </a:prstGeom>
        </p:spPr>
      </p:pic>
    </p:spTree>
    <p:extLst>
      <p:ext uri="{BB962C8B-B14F-4D97-AF65-F5344CB8AC3E}">
        <p14:creationId xmlns:p14="http://schemas.microsoft.com/office/powerpoint/2010/main" val="715057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hape 79">
            <a:extLst>
              <a:ext uri="{FF2B5EF4-FFF2-40B4-BE49-F238E27FC236}">
                <a16:creationId xmlns:a16="http://schemas.microsoft.com/office/drawing/2014/main" id="{47C33F45-D55E-44B4-E6DF-B3168D8571C9}"/>
              </a:ext>
            </a:extLst>
          </p:cNvPr>
          <p:cNvSpPr/>
          <p:nvPr/>
        </p:nvSpPr>
        <p:spPr>
          <a:xfrm>
            <a:off x="1123388" y="947049"/>
            <a:ext cx="10335973"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Draft Decision 6.2/1 – process</a:t>
            </a:r>
          </a:p>
        </p:txBody>
      </p:sp>
      <p:sp>
        <p:nvSpPr>
          <p:cNvPr id="6" name="Shape 79">
            <a:extLst>
              <a:ext uri="{FF2B5EF4-FFF2-40B4-BE49-F238E27FC236}">
                <a16:creationId xmlns:a16="http://schemas.microsoft.com/office/drawing/2014/main" id="{C82A2680-8980-374E-A5E8-0DF8347D0DBF}"/>
              </a:ext>
            </a:extLst>
          </p:cNvPr>
          <p:cNvSpPr/>
          <p:nvPr/>
        </p:nvSpPr>
        <p:spPr>
          <a:xfrm>
            <a:off x="1123388" y="1852900"/>
            <a:ext cx="10724234" cy="1184940"/>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PRs and experts are invited to make nomination of candidates of chairs and vice-chairs of standing committees, study groups and advisory groups.</a:t>
            </a:r>
          </a:p>
          <a:p>
            <a:pPr marL="914400" marR="0" lvl="1"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Through the circular letter: </a:t>
            </a:r>
            <a:r>
              <a:rPr kumimoji="0" lang="en-US" sz="2400" b="0" i="0" u="none" strike="noStrike" kern="1200" cap="none" spc="0" normalizeH="0" baseline="0" noProof="0" dirty="0">
                <a:ln>
                  <a:noFill/>
                </a:ln>
                <a:solidFill>
                  <a:prstClr val="black"/>
                </a:solidFill>
                <a:effectLst/>
                <a:uLnTx/>
                <a:uFillTx/>
                <a:latin typeface="Arial"/>
                <a:ea typeface="Verdana"/>
                <a:cs typeface="Arial"/>
                <a:hlinkClick r:id="rId3"/>
              </a:rPr>
              <a:t>01543/2024/I/Technical Experts</a:t>
            </a:r>
            <a:endParaRPr kumimoji="0" lang="en-US" sz="2400" b="0" i="0" u="none" strike="noStrike" kern="1200" cap="none" spc="0" normalizeH="0" baseline="0" noProof="0" dirty="0">
              <a:ln>
                <a:noFill/>
              </a:ln>
              <a:solidFill>
                <a:prstClr val="black"/>
              </a:solidFill>
              <a:effectLst/>
              <a:uLnTx/>
              <a:uFillTx/>
              <a:latin typeface="Arial"/>
              <a:ea typeface="Verdana"/>
              <a:cs typeface="Arial"/>
            </a:endParaRPr>
          </a:p>
        </p:txBody>
      </p:sp>
      <p:pic>
        <p:nvPicPr>
          <p:cNvPr id="3" name="Graphic 2" descr="Workflow with solid fill">
            <a:extLst>
              <a:ext uri="{FF2B5EF4-FFF2-40B4-BE49-F238E27FC236}">
                <a16:creationId xmlns:a16="http://schemas.microsoft.com/office/drawing/2014/main" id="{18F0949D-943F-CDA8-D79B-5298389F5ED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069153" y="312235"/>
            <a:ext cx="1269627" cy="1269627"/>
          </a:xfrm>
          <a:prstGeom prst="rect">
            <a:avLst/>
          </a:prstGeom>
        </p:spPr>
      </p:pic>
      <p:pic>
        <p:nvPicPr>
          <p:cNvPr id="7" name="Picture 6" descr="A screenshot of a phone&#10;&#10;Description automatically generated">
            <a:extLst>
              <a:ext uri="{FF2B5EF4-FFF2-40B4-BE49-F238E27FC236}">
                <a16:creationId xmlns:a16="http://schemas.microsoft.com/office/drawing/2014/main" id="{FD97D826-2274-9C8B-95B4-5ACD1E4F617C}"/>
              </a:ext>
            </a:extLst>
          </p:cNvPr>
          <p:cNvPicPr>
            <a:picLocks noChangeAspect="1"/>
          </p:cNvPicPr>
          <p:nvPr/>
        </p:nvPicPr>
        <p:blipFill>
          <a:blip r:embed="rId6"/>
          <a:stretch>
            <a:fillRect/>
          </a:stretch>
        </p:blipFill>
        <p:spPr>
          <a:xfrm>
            <a:off x="9292296" y="3154392"/>
            <a:ext cx="2086266" cy="3391373"/>
          </a:xfrm>
          <a:prstGeom prst="rect">
            <a:avLst/>
          </a:prstGeom>
        </p:spPr>
      </p:pic>
      <p:sp>
        <p:nvSpPr>
          <p:cNvPr id="8" name="Shape 79">
            <a:extLst>
              <a:ext uri="{FF2B5EF4-FFF2-40B4-BE49-F238E27FC236}">
                <a16:creationId xmlns:a16="http://schemas.microsoft.com/office/drawing/2014/main" id="{F3ADC9B8-3337-319E-ABD1-2DE0D2E4175C}"/>
              </a:ext>
            </a:extLst>
          </p:cNvPr>
          <p:cNvSpPr/>
          <p:nvPr/>
        </p:nvSpPr>
        <p:spPr>
          <a:xfrm>
            <a:off x="1123387" y="3223453"/>
            <a:ext cx="7744841" cy="3108543"/>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The proposal will be made by the elected officers (president and vice-presidents), to the plenary session of Day 5, for the Commission’s decision, based on the above nominations.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Arial"/>
              <a:ea typeface="Verdana"/>
              <a:cs typeface="Arial"/>
            </a:endParaRP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Information on the nomination is available on the INFCOM-3 website -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hlinkClick r:id="rId7"/>
              </a:rPr>
              <a:t>INFCOM-3 - Selection of chairs of subsidiary bodies (wmo.int)</a:t>
            </a:r>
            <a:r>
              <a:rPr kumimoji="0" lang="en-US" sz="2400" b="0" i="0" u="none" strike="noStrike" kern="1200" cap="none" spc="0" normalizeH="0" baseline="0" noProof="0" dirty="0">
                <a:ln>
                  <a:noFill/>
                </a:ln>
                <a:solidFill>
                  <a:prstClr val="black"/>
                </a:solidFill>
                <a:effectLst/>
                <a:uLnTx/>
                <a:uFillTx/>
                <a:latin typeface="Arial"/>
                <a:ea typeface="Verdana"/>
                <a:cs typeface="Arial"/>
              </a:rPr>
              <a:t> </a:t>
            </a:r>
          </a:p>
        </p:txBody>
      </p:sp>
      <p:sp>
        <p:nvSpPr>
          <p:cNvPr id="10" name="Rectangle: Rounded Corners 9">
            <a:extLst>
              <a:ext uri="{FF2B5EF4-FFF2-40B4-BE49-F238E27FC236}">
                <a16:creationId xmlns:a16="http://schemas.microsoft.com/office/drawing/2014/main" id="{BD51A531-FA9A-23BC-6549-F9EF78E85B2B}"/>
              </a:ext>
            </a:extLst>
          </p:cNvPr>
          <p:cNvSpPr/>
          <p:nvPr/>
        </p:nvSpPr>
        <p:spPr>
          <a:xfrm>
            <a:off x="9292296" y="5602514"/>
            <a:ext cx="1898218" cy="464457"/>
          </a:xfrm>
          <a:prstGeom prst="round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233260FD-7ED1-9DB9-F928-6F19A0258B38}"/>
              </a:ext>
            </a:extLst>
          </p:cNvPr>
          <p:cNvSpPr txBox="1"/>
          <p:nvPr/>
        </p:nvSpPr>
        <p:spPr>
          <a:xfrm>
            <a:off x="2802833" y="6450568"/>
            <a:ext cx="606539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Note: Election will be only for officers; c.f. Doc 12</a:t>
            </a:r>
            <a:endParaRPr kumimoji="0" lang="en-CH"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74635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hape 79">
            <a:extLst>
              <a:ext uri="{FF2B5EF4-FFF2-40B4-BE49-F238E27FC236}">
                <a16:creationId xmlns:a16="http://schemas.microsoft.com/office/drawing/2014/main" id="{47C33F45-D55E-44B4-E6DF-B3168D8571C9}"/>
              </a:ext>
            </a:extLst>
          </p:cNvPr>
          <p:cNvSpPr/>
          <p:nvPr/>
        </p:nvSpPr>
        <p:spPr>
          <a:xfrm>
            <a:off x="1123388" y="947049"/>
            <a:ext cx="10335973"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Draft Decision 6.2/2</a:t>
            </a:r>
          </a:p>
        </p:txBody>
      </p:sp>
      <p:sp>
        <p:nvSpPr>
          <p:cNvPr id="6" name="Shape 79">
            <a:extLst>
              <a:ext uri="{FF2B5EF4-FFF2-40B4-BE49-F238E27FC236}">
                <a16:creationId xmlns:a16="http://schemas.microsoft.com/office/drawing/2014/main" id="{C82A2680-8980-374E-A5E8-0DF8347D0DBF}"/>
              </a:ext>
            </a:extLst>
          </p:cNvPr>
          <p:cNvSpPr/>
          <p:nvPr/>
        </p:nvSpPr>
        <p:spPr>
          <a:xfrm>
            <a:off x="1123388" y="1852900"/>
            <a:ext cx="10724234" cy="4047262"/>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Decision to endorse </a:t>
            </a:r>
            <a:r>
              <a:rPr kumimoji="0" lang="en-US" sz="2400" b="1" i="0" u="none" strike="noStrike" kern="1200" cap="none" spc="0" normalizeH="0" baseline="0" noProof="0" dirty="0">
                <a:ln>
                  <a:noFill/>
                </a:ln>
                <a:solidFill>
                  <a:prstClr val="black"/>
                </a:solidFill>
                <a:effectLst/>
                <a:uLnTx/>
                <a:uFillTx/>
                <a:latin typeface="Arial"/>
                <a:ea typeface="Verdana"/>
                <a:cs typeface="Arial"/>
              </a:rPr>
              <a:t>the composition of the Management Group of the Commission</a:t>
            </a:r>
            <a:r>
              <a:rPr kumimoji="0" lang="en-US" sz="2400" b="0" i="0" u="none" strike="noStrike" kern="1200" cap="none" spc="0" normalizeH="0" baseline="0" noProof="0" dirty="0">
                <a:ln>
                  <a:noFill/>
                </a:ln>
                <a:solidFill>
                  <a:prstClr val="black"/>
                </a:solidFill>
                <a:effectLst/>
                <a:uLnTx/>
                <a:uFillTx/>
                <a:latin typeface="Arial"/>
                <a:ea typeface="Verdana"/>
                <a:cs typeface="Arial"/>
              </a:rPr>
              <a:t> for the next intersessional period</a:t>
            </a:r>
          </a:p>
          <a:p>
            <a:pPr marL="971550" marR="0" lvl="1" indent="-514350" algn="l" defTabSz="914400" rtl="0" eaLnBrk="1" fontAlgn="auto" latinLnBrk="0" hangingPunct="1">
              <a:lnSpc>
                <a:spcPct val="100000"/>
              </a:lnSpc>
              <a:spcBef>
                <a:spcPts val="0"/>
              </a:spcBef>
              <a:spcAft>
                <a:spcPts val="600"/>
              </a:spcAft>
              <a:buClrTx/>
              <a:buSzTx/>
              <a:buFont typeface="+mj-lt"/>
              <a:buAutoNum type="alphaLcParen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Elected officers: president and up to three co-vice-president(s), </a:t>
            </a:r>
          </a:p>
          <a:p>
            <a:pPr marL="971550" marR="0" lvl="1" indent="-514350" algn="l" defTabSz="914400" rtl="0" eaLnBrk="1" fontAlgn="auto" latinLnBrk="0" hangingPunct="1">
              <a:lnSpc>
                <a:spcPct val="100000"/>
              </a:lnSpc>
              <a:spcBef>
                <a:spcPts val="0"/>
              </a:spcBef>
              <a:spcAft>
                <a:spcPts val="600"/>
              </a:spcAft>
              <a:buClrTx/>
              <a:buSzTx/>
              <a:buFont typeface="+mj-lt"/>
              <a:buAutoNum type="alphaLcParen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Chair, co-chairs, vice-chair, co-vice-chairs of the standing committees, study groups and advisory groups [decided through draft Decision 6.2/1],  </a:t>
            </a:r>
          </a:p>
          <a:p>
            <a:pPr marL="971550" marR="0" lvl="1" indent="-514350" algn="l" defTabSz="914400" rtl="0" eaLnBrk="1" fontAlgn="auto" latinLnBrk="0" hangingPunct="1">
              <a:lnSpc>
                <a:spcPct val="100000"/>
              </a:lnSpc>
              <a:spcBef>
                <a:spcPts val="0"/>
              </a:spcBef>
              <a:spcAft>
                <a:spcPts val="600"/>
              </a:spcAft>
              <a:buClrTx/>
              <a:buSzTx/>
              <a:buFont typeface="+mj-lt"/>
              <a:buAutoNum type="alphaLcParen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Coordinators on Capacity Development and the implementation of the WMO Unified Data Policy, </a:t>
            </a:r>
          </a:p>
          <a:p>
            <a:pPr marL="971550" marR="0" lvl="1" indent="-514350" algn="l" defTabSz="914400" rtl="0" eaLnBrk="1" fontAlgn="auto" latinLnBrk="0" hangingPunct="1">
              <a:lnSpc>
                <a:spcPct val="100000"/>
              </a:lnSpc>
              <a:spcBef>
                <a:spcPts val="0"/>
              </a:spcBef>
              <a:spcAft>
                <a:spcPts val="600"/>
              </a:spcAft>
              <a:buClrTx/>
              <a:buSzTx/>
              <a:buFont typeface="+mj-lt"/>
              <a:buAutoNum type="alphaLcParen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One representative from each of the six regional associations Working Groups/Committees on Infrastructure (if not already included under (b) and (c) above) based on agreement between the president of each regional association and the president, </a:t>
            </a:r>
          </a:p>
          <a:p>
            <a:pPr marL="971550" marR="0" lvl="1" indent="-514350" algn="l" defTabSz="914400" rtl="0" eaLnBrk="1" fontAlgn="auto" latinLnBrk="0" hangingPunct="1">
              <a:lnSpc>
                <a:spcPct val="100000"/>
              </a:lnSpc>
              <a:spcBef>
                <a:spcPts val="0"/>
              </a:spcBef>
              <a:spcAft>
                <a:spcPts val="600"/>
              </a:spcAft>
              <a:buClrTx/>
              <a:buSzTx/>
              <a:buFont typeface="+mj-lt"/>
              <a:buAutoNum type="alphaLcParen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Chair of the Steering Committee of GCOS, as an ex-officio member, </a:t>
            </a:r>
          </a:p>
          <a:p>
            <a:pPr marL="971550" marR="0" lvl="1" indent="-514350" algn="l" defTabSz="914400" rtl="0" eaLnBrk="1" fontAlgn="auto" latinLnBrk="0" hangingPunct="1">
              <a:lnSpc>
                <a:spcPct val="100000"/>
              </a:lnSpc>
              <a:spcBef>
                <a:spcPts val="0"/>
              </a:spcBef>
              <a:spcAft>
                <a:spcPts val="600"/>
              </a:spcAft>
              <a:buClrTx/>
              <a:buSzTx/>
              <a:buFont typeface="+mj-lt"/>
              <a:buAutoNum type="alphaLcParen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Chair of the Steering Committee of GOOS, as an ex-officio member, </a:t>
            </a:r>
          </a:p>
          <a:p>
            <a:pPr marL="971550" marR="0" lvl="1" indent="-514350" algn="l" defTabSz="914400" rtl="0" eaLnBrk="1" fontAlgn="auto" latinLnBrk="0" hangingPunct="1">
              <a:lnSpc>
                <a:spcPct val="100000"/>
              </a:lnSpc>
              <a:spcBef>
                <a:spcPts val="0"/>
              </a:spcBef>
              <a:spcAft>
                <a:spcPts val="600"/>
              </a:spcAft>
              <a:buClrTx/>
              <a:buSzTx/>
              <a:buFont typeface="+mj-lt"/>
              <a:buAutoNum type="alphaLcParenR"/>
              <a:tabLst/>
              <a:defRPr/>
            </a:pPr>
            <a:r>
              <a:rPr kumimoji="0" lang="en-US" sz="1800" b="0" i="0" u="none" strike="noStrike" kern="1200" cap="none" spc="0" normalizeH="0" baseline="0" noProof="0" dirty="0">
                <a:ln>
                  <a:noFill/>
                </a:ln>
                <a:solidFill>
                  <a:prstClr val="black"/>
                </a:solidFill>
                <a:effectLst/>
                <a:uLnTx/>
                <a:uFillTx/>
                <a:latin typeface="Arial"/>
                <a:ea typeface="Verdana"/>
                <a:cs typeface="Arial"/>
              </a:rPr>
              <a:t>Representative of CGMS, as an ex-officio member;</a:t>
            </a:r>
          </a:p>
        </p:txBody>
      </p:sp>
      <p:sp>
        <p:nvSpPr>
          <p:cNvPr id="2" name="TextBox 1">
            <a:extLst>
              <a:ext uri="{FF2B5EF4-FFF2-40B4-BE49-F238E27FC236}">
                <a16:creationId xmlns:a16="http://schemas.microsoft.com/office/drawing/2014/main" id="{D12F50FE-6C1F-1599-1C08-A5C3740A3486}"/>
              </a:ext>
            </a:extLst>
          </p:cNvPr>
          <p:cNvSpPr txBox="1"/>
          <p:nvPr/>
        </p:nvSpPr>
        <p:spPr>
          <a:xfrm>
            <a:off x="3102014" y="6181290"/>
            <a:ext cx="863471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Note: </a:t>
            </a:r>
            <a:r>
              <a:rPr kumimoji="0" lang="en-US" sz="1600" b="0" i="1"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ToR</a:t>
            </a:r>
            <a:r>
              <a:rPr kumimoji="0" lang="en-US"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of the Management Group is defined in Annex III of the </a:t>
            </a:r>
            <a:r>
              <a:rPr kumimoji="0" lang="en-US" sz="1600" b="0" i="1"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RoP</a:t>
            </a:r>
            <a:r>
              <a:rPr kumimoji="0" lang="en-US"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-TC (WMO-NO. 1240)</a:t>
            </a:r>
            <a:endParaRPr kumimoji="0" lang="en-CH"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4" name="Graphic 3" descr="Board Of Directors outline">
            <a:extLst>
              <a:ext uri="{FF2B5EF4-FFF2-40B4-BE49-F238E27FC236}">
                <a16:creationId xmlns:a16="http://schemas.microsoft.com/office/drawing/2014/main" id="{DC63EB6F-8BB4-E605-2C56-81C4BB0DC92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116273" y="470206"/>
            <a:ext cx="1242130" cy="1242130"/>
          </a:xfrm>
          <a:prstGeom prst="rect">
            <a:avLst/>
          </a:prstGeom>
        </p:spPr>
      </p:pic>
      <p:grpSp>
        <p:nvGrpSpPr>
          <p:cNvPr id="18" name="Group 17">
            <a:extLst>
              <a:ext uri="{FF2B5EF4-FFF2-40B4-BE49-F238E27FC236}">
                <a16:creationId xmlns:a16="http://schemas.microsoft.com/office/drawing/2014/main" id="{63DC039D-D7A6-8F9C-790B-0F822628A938}"/>
              </a:ext>
            </a:extLst>
          </p:cNvPr>
          <p:cNvGrpSpPr/>
          <p:nvPr/>
        </p:nvGrpSpPr>
        <p:grpSpPr>
          <a:xfrm>
            <a:off x="1465943" y="4891421"/>
            <a:ext cx="10381679" cy="1041412"/>
            <a:chOff x="1465943" y="4891421"/>
            <a:chExt cx="10381679" cy="1041412"/>
          </a:xfrm>
        </p:grpSpPr>
        <p:sp>
          <p:nvSpPr>
            <p:cNvPr id="8" name="Rectangle: Rounded Corners 7">
              <a:extLst>
                <a:ext uri="{FF2B5EF4-FFF2-40B4-BE49-F238E27FC236}">
                  <a16:creationId xmlns:a16="http://schemas.microsoft.com/office/drawing/2014/main" id="{3C1960E8-EC51-30D8-8F33-AA8FB94BF9B1}"/>
                </a:ext>
              </a:extLst>
            </p:cNvPr>
            <p:cNvSpPr/>
            <p:nvPr/>
          </p:nvSpPr>
          <p:spPr>
            <a:xfrm>
              <a:off x="1465943" y="4891421"/>
              <a:ext cx="10381679" cy="1008741"/>
            </a:xfrm>
            <a:prstGeom prst="roundRect">
              <a:avLst/>
            </a:prstGeom>
            <a:noFill/>
            <a:ln w="28575">
              <a:solidFill>
                <a:srgbClr val="00B050"/>
              </a:solidFill>
              <a:prstDash val="sysDash"/>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13242CF7-CF07-BD29-A4E9-A405A51E6450}"/>
                </a:ext>
              </a:extLst>
            </p:cNvPr>
            <p:cNvSpPr txBox="1"/>
            <p:nvPr/>
          </p:nvSpPr>
          <p:spPr>
            <a:xfrm>
              <a:off x="9743050" y="5563501"/>
              <a:ext cx="210457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Calibri" panose="020F0502020204030204"/>
                  <a:ea typeface="+mn-ea"/>
                  <a:cs typeface="+mn-cs"/>
                </a:rPr>
                <a:t>Partner engagement</a:t>
              </a:r>
              <a:endParaRPr kumimoji="0" lang="en-CH" sz="18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grpSp>
      <p:grpSp>
        <p:nvGrpSpPr>
          <p:cNvPr id="17" name="Group 16">
            <a:extLst>
              <a:ext uri="{FF2B5EF4-FFF2-40B4-BE49-F238E27FC236}">
                <a16:creationId xmlns:a16="http://schemas.microsoft.com/office/drawing/2014/main" id="{6207C783-9A49-FE77-1590-0B9D7827AB34}"/>
              </a:ext>
            </a:extLst>
          </p:cNvPr>
          <p:cNvGrpSpPr/>
          <p:nvPr/>
        </p:nvGrpSpPr>
        <p:grpSpPr>
          <a:xfrm>
            <a:off x="1465942" y="4020562"/>
            <a:ext cx="10381679" cy="807068"/>
            <a:chOff x="1465942" y="4020562"/>
            <a:chExt cx="10381679" cy="807068"/>
          </a:xfrm>
        </p:grpSpPr>
        <p:sp>
          <p:nvSpPr>
            <p:cNvPr id="9" name="Rectangle: Rounded Corners 8">
              <a:extLst>
                <a:ext uri="{FF2B5EF4-FFF2-40B4-BE49-F238E27FC236}">
                  <a16:creationId xmlns:a16="http://schemas.microsoft.com/office/drawing/2014/main" id="{E6D6AF09-0526-E254-6FC5-5F36A3CCAE5D}"/>
                </a:ext>
              </a:extLst>
            </p:cNvPr>
            <p:cNvSpPr/>
            <p:nvPr/>
          </p:nvSpPr>
          <p:spPr>
            <a:xfrm>
              <a:off x="1465942" y="4020562"/>
              <a:ext cx="10381679" cy="783668"/>
            </a:xfrm>
            <a:prstGeom prst="roundRect">
              <a:avLst/>
            </a:prstGeom>
            <a:noFill/>
            <a:ln w="28575">
              <a:solidFill>
                <a:srgbClr val="FFC000"/>
              </a:solidFill>
              <a:prstDash val="sysDash"/>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E53E56D-D5F0-5B96-3205-979F2BC69AB4}"/>
                </a:ext>
              </a:extLst>
            </p:cNvPr>
            <p:cNvSpPr txBox="1"/>
            <p:nvPr/>
          </p:nvSpPr>
          <p:spPr>
            <a:xfrm>
              <a:off x="9085943" y="4458298"/>
              <a:ext cx="269240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Collaboration with Regions</a:t>
              </a:r>
              <a:endParaRPr kumimoji="0" lang="en-CH" sz="1800" b="0" i="0" u="none" strike="noStrike" kern="1200" cap="none" spc="0" normalizeH="0" baseline="0" noProof="0" dirty="0">
                <a:ln>
                  <a:noFill/>
                </a:ln>
                <a:solidFill>
                  <a:srgbClr val="FFC000"/>
                </a:solidFill>
                <a:effectLst/>
                <a:uLnTx/>
                <a:uFillTx/>
                <a:latin typeface="Calibri" panose="020F0502020204030204"/>
                <a:ea typeface="+mn-ea"/>
                <a:cs typeface="+mn-cs"/>
              </a:endParaRPr>
            </a:p>
          </p:txBody>
        </p:sp>
      </p:grpSp>
      <p:grpSp>
        <p:nvGrpSpPr>
          <p:cNvPr id="15" name="Group 14">
            <a:extLst>
              <a:ext uri="{FF2B5EF4-FFF2-40B4-BE49-F238E27FC236}">
                <a16:creationId xmlns:a16="http://schemas.microsoft.com/office/drawing/2014/main" id="{0ACC2E91-F911-004B-AF33-5FEEF90729EF}"/>
              </a:ext>
            </a:extLst>
          </p:cNvPr>
          <p:cNvGrpSpPr/>
          <p:nvPr/>
        </p:nvGrpSpPr>
        <p:grpSpPr>
          <a:xfrm>
            <a:off x="1465943" y="2555298"/>
            <a:ext cx="10381679" cy="986188"/>
            <a:chOff x="1465943" y="2555298"/>
            <a:chExt cx="10381679" cy="986188"/>
          </a:xfrm>
        </p:grpSpPr>
        <p:sp>
          <p:nvSpPr>
            <p:cNvPr id="7" name="Rectangle: Rounded Corners 6">
              <a:extLst>
                <a:ext uri="{FF2B5EF4-FFF2-40B4-BE49-F238E27FC236}">
                  <a16:creationId xmlns:a16="http://schemas.microsoft.com/office/drawing/2014/main" id="{2D29038C-B056-27DA-D6C6-3F2D4CFEF571}"/>
                </a:ext>
              </a:extLst>
            </p:cNvPr>
            <p:cNvSpPr/>
            <p:nvPr/>
          </p:nvSpPr>
          <p:spPr>
            <a:xfrm>
              <a:off x="1465943" y="2612571"/>
              <a:ext cx="10381679" cy="928915"/>
            </a:xfrm>
            <a:prstGeom prst="roundRect">
              <a:avLst/>
            </a:prstGeom>
            <a:noFill/>
            <a:ln w="28575">
              <a:prstDash val="sysDash"/>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ADB1D890-1073-7FB8-F5B4-064FCDDCCF94}"/>
                </a:ext>
              </a:extLst>
            </p:cNvPr>
            <p:cNvSpPr txBox="1"/>
            <p:nvPr/>
          </p:nvSpPr>
          <p:spPr>
            <a:xfrm>
              <a:off x="9927771" y="2555298"/>
              <a:ext cx="180895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panose="020F0502020204030204"/>
                  <a:ea typeface="+mn-ea"/>
                  <a:cs typeface="+mn-cs"/>
                </a:rPr>
                <a:t>INFCOM leaders</a:t>
              </a:r>
              <a:endParaRPr kumimoji="0" lang="en-CH" sz="1800" b="0" i="0" u="none" strike="noStrike" kern="1200" cap="none" spc="0" normalizeH="0" baseline="0" noProof="0" dirty="0">
                <a:ln>
                  <a:noFill/>
                </a:ln>
                <a:solidFill>
                  <a:srgbClr val="4472C4"/>
                </a:solidFill>
                <a:effectLst/>
                <a:uLnTx/>
                <a:uFillTx/>
                <a:latin typeface="Calibri" panose="020F0502020204030204"/>
                <a:ea typeface="+mn-ea"/>
                <a:cs typeface="+mn-cs"/>
              </a:endParaRPr>
            </a:p>
          </p:txBody>
        </p:sp>
      </p:grpSp>
      <p:grpSp>
        <p:nvGrpSpPr>
          <p:cNvPr id="16" name="Group 15">
            <a:extLst>
              <a:ext uri="{FF2B5EF4-FFF2-40B4-BE49-F238E27FC236}">
                <a16:creationId xmlns:a16="http://schemas.microsoft.com/office/drawing/2014/main" id="{36CF462B-DAF9-7837-3A46-A5CE8C6F4CDC}"/>
              </a:ext>
            </a:extLst>
          </p:cNvPr>
          <p:cNvGrpSpPr/>
          <p:nvPr/>
        </p:nvGrpSpPr>
        <p:grpSpPr>
          <a:xfrm>
            <a:off x="0" y="3277769"/>
            <a:ext cx="11847622" cy="923330"/>
            <a:chOff x="0" y="3277769"/>
            <a:chExt cx="11847622" cy="923330"/>
          </a:xfrm>
        </p:grpSpPr>
        <p:sp>
          <p:nvSpPr>
            <p:cNvPr id="10" name="Rectangle: Rounded Corners 9">
              <a:extLst>
                <a:ext uri="{FF2B5EF4-FFF2-40B4-BE49-F238E27FC236}">
                  <a16:creationId xmlns:a16="http://schemas.microsoft.com/office/drawing/2014/main" id="{B5EFA7EF-E405-D52B-C1AA-3A6747706962}"/>
                </a:ext>
              </a:extLst>
            </p:cNvPr>
            <p:cNvSpPr/>
            <p:nvPr/>
          </p:nvSpPr>
          <p:spPr>
            <a:xfrm>
              <a:off x="1465943" y="3606828"/>
              <a:ext cx="10381679" cy="326544"/>
            </a:xfrm>
            <a:prstGeom prst="roundRect">
              <a:avLst/>
            </a:prstGeom>
            <a:noFill/>
            <a:ln w="28575">
              <a:solidFill>
                <a:srgbClr val="C00000"/>
              </a:solidFill>
              <a:prstDash val="sysDash"/>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5BBB5815-0CB7-E995-D06B-92B5C3F438F5}"/>
                </a:ext>
              </a:extLst>
            </p:cNvPr>
            <p:cNvSpPr txBox="1"/>
            <p:nvPr/>
          </p:nvSpPr>
          <p:spPr>
            <a:xfrm>
              <a:off x="0" y="3277769"/>
              <a:ext cx="158205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C00000"/>
                  </a:solidFill>
                  <a:effectLst/>
                  <a:uLnTx/>
                  <a:uFillTx/>
                  <a:latin typeface="Calibri" panose="020F0502020204030204"/>
                  <a:ea typeface="+mn-ea"/>
                  <a:cs typeface="+mn-cs"/>
                </a:rPr>
                <a:t>Coordination on cross-systems topics</a:t>
              </a:r>
              <a:endParaRPr kumimoji="0" lang="en-CH" sz="1800" b="0"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992256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A28B-339C-72E2-024A-193EBA3D8111}"/>
              </a:ext>
            </a:extLst>
          </p:cNvPr>
          <p:cNvSpPr>
            <a:spLocks noGrp="1"/>
          </p:cNvSpPr>
          <p:nvPr>
            <p:ph type="title"/>
          </p:nvPr>
        </p:nvSpPr>
        <p:spPr>
          <a:xfrm>
            <a:off x="838200" y="2263197"/>
            <a:ext cx="10515600" cy="1325563"/>
          </a:xfrm>
        </p:spPr>
        <p:txBody>
          <a:bodyPr>
            <a:normAutofit/>
          </a:bodyPr>
          <a:lstStyle/>
          <a:p>
            <a:pPr algn="ctr"/>
            <a:r>
              <a:rPr lang="en-FR" sz="6000" b="1" dirty="0">
                <a:solidFill>
                  <a:schemeClr val="bg1"/>
                </a:solidFill>
                <a:latin typeface="Arial" panose="020B0604020202020204" pitchFamily="34" charset="0"/>
                <a:ea typeface="Verdana" panose="020B0604030504040204" pitchFamily="34" charset="0"/>
                <a:cs typeface="Arial" panose="020B0604020202020204" pitchFamily="34" charset="0"/>
              </a:rPr>
              <a:t>Thank you.</a:t>
            </a:r>
          </a:p>
        </p:txBody>
      </p:sp>
      <p:sp>
        <p:nvSpPr>
          <p:cNvPr id="4" name="CuadroTexto 3">
            <a:extLst>
              <a:ext uri="{FF2B5EF4-FFF2-40B4-BE49-F238E27FC236}">
                <a16:creationId xmlns:a16="http://schemas.microsoft.com/office/drawing/2014/main" id="{DA72FBD4-668B-EB1A-B593-B2BE34336172}"/>
              </a:ext>
            </a:extLst>
          </p:cNvPr>
          <p:cNvSpPr txBox="1"/>
          <p:nvPr/>
        </p:nvSpPr>
        <p:spPr>
          <a:xfrm>
            <a:off x="3824879" y="5950894"/>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chemeClr val="bg1"/>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600864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hape 79">
            <a:extLst>
              <a:ext uri="{FF2B5EF4-FFF2-40B4-BE49-F238E27FC236}">
                <a16:creationId xmlns:a16="http://schemas.microsoft.com/office/drawing/2014/main" id="{A5C1E12B-A08D-2317-629C-6BFBC3F2A2DC}"/>
              </a:ext>
            </a:extLst>
          </p:cNvPr>
          <p:cNvSpPr/>
          <p:nvPr/>
        </p:nvSpPr>
        <p:spPr>
          <a:xfrm>
            <a:off x="1279414" y="1180947"/>
            <a:ext cx="4066275"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hr-HR" sz="4400" b="1" i="0" u="none" strike="noStrike" kern="1000" cap="none" spc="0" normalizeH="0" baseline="0" noProof="0" dirty="0" err="1">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Content</a:t>
            </a:r>
            <a:endPar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3" name="CuadroTexto 3">
            <a:extLst>
              <a:ext uri="{FF2B5EF4-FFF2-40B4-BE49-F238E27FC236}">
                <a16:creationId xmlns:a16="http://schemas.microsoft.com/office/drawing/2014/main" id="{BAD84F13-C100-1B34-217A-704EB82E3E7C}"/>
              </a:ext>
            </a:extLst>
          </p:cNvPr>
          <p:cNvSpPr txBox="1"/>
          <p:nvPr/>
        </p:nvSpPr>
        <p:spPr>
          <a:xfrm>
            <a:off x="1279414" y="2013543"/>
            <a:ext cx="9807686" cy="2060885"/>
          </a:xfrm>
          <a:prstGeom prst="rect">
            <a:avLst/>
          </a:prstGeom>
          <a:noFill/>
        </p:spPr>
        <p:txBody>
          <a:bodyPr wrap="square" lIns="91440" tIns="45720" rIns="91440" bIns="45720" rtlCol="0" anchor="t">
            <a:spAutoFit/>
          </a:bodyPr>
          <a:lstStyle/>
          <a:p>
            <a:pPr marL="457200" marR="0" lvl="0" indent="-457200" algn="l" defTabSz="914400" rtl="0" eaLnBrk="1" fontAlgn="auto" latinLnBrk="0" hangingPunct="1">
              <a:lnSpc>
                <a:spcPct val="150000"/>
              </a:lnSpc>
              <a:spcBef>
                <a:spcPts val="0"/>
              </a:spcBef>
              <a:spcAft>
                <a:spcPts val="0"/>
              </a:spcAft>
              <a:buClrTx/>
              <a:buSzTx/>
              <a:buFont typeface="+mj-lt"/>
              <a:buAutoNum type="arabicPeriod"/>
              <a:tabLst/>
              <a:defRPr/>
            </a:pPr>
            <a:r>
              <a:rPr kumimoji="0" lang="en-US" sz="2200" b="1" i="0" u="none" strike="noStrike" kern="12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rPr>
              <a:t>Agenda item 6.1, Doc 6.1: work </a:t>
            </a:r>
            <a:r>
              <a:rPr kumimoji="0" lang="en-US" sz="2200" b="1" i="0" u="none" strike="noStrike" kern="1200" cap="none" spc="0" normalizeH="0" baseline="0" noProof="0" dirty="0" err="1">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rPr>
              <a:t>programme</a:t>
            </a:r>
            <a:r>
              <a:rPr kumimoji="0" lang="en-US" sz="2200" b="1" i="0" u="none" strike="noStrike" kern="12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rPr>
              <a:t> for the next intersessional period </a:t>
            </a:r>
          </a:p>
          <a:p>
            <a:pPr marL="457200" marR="0" lvl="0" indent="-457200" algn="l" defTabSz="914400" rtl="0" eaLnBrk="1" fontAlgn="auto" latinLnBrk="0" hangingPunct="1">
              <a:lnSpc>
                <a:spcPct val="150000"/>
              </a:lnSpc>
              <a:spcBef>
                <a:spcPts val="0"/>
              </a:spcBef>
              <a:spcAft>
                <a:spcPts val="0"/>
              </a:spcAft>
              <a:buClrTx/>
              <a:buSzTx/>
              <a:buFont typeface="+mj-lt"/>
              <a:buAutoNum type="arabicPeriod"/>
              <a:tabLst/>
              <a:defRPr/>
            </a:pPr>
            <a:r>
              <a:rPr kumimoji="0" lang="en-US" sz="2200" b="1" i="0" u="none" strike="noStrike" kern="1200" cap="none" spc="0" normalizeH="0" baseline="0" noProof="0" dirty="0">
                <a:ln>
                  <a:noFill/>
                </a:ln>
                <a:solidFill>
                  <a:srgbClr val="005BAA"/>
                </a:solidFill>
                <a:effectLst/>
                <a:uLnTx/>
                <a:uFillTx/>
                <a:latin typeface="Arial"/>
                <a:ea typeface="Verdana"/>
                <a:cs typeface="Arial"/>
              </a:rPr>
              <a:t>Agenda item 6.2, Doc 6.2: subsidiary bodies for the next intersessional period</a:t>
            </a:r>
            <a:r>
              <a:rPr lang="ja-JP" altLang="en-US" sz="2200" b="1" dirty="0">
                <a:solidFill>
                  <a:srgbClr val="005BAA"/>
                </a:solidFill>
                <a:latin typeface="Arial"/>
                <a:ea typeface="Verdana" panose="020B0604030504040204" pitchFamily="34" charset="0"/>
                <a:cs typeface="Arial"/>
              </a:rPr>
              <a:t> </a:t>
            </a:r>
            <a:r>
              <a:rPr lang="en-US" altLang="ja-JP" sz="2200" b="1" dirty="0">
                <a:solidFill>
                  <a:srgbClr val="005BAA"/>
                </a:solidFill>
                <a:latin typeface="Arial"/>
                <a:ea typeface="Verdana"/>
                <a:cs typeface="Arial"/>
              </a:rPr>
              <a:t>–</a:t>
            </a:r>
            <a:r>
              <a:rPr lang="ja-JP" altLang="en-US" sz="2200" b="1" dirty="0">
                <a:solidFill>
                  <a:srgbClr val="005BAA"/>
                </a:solidFill>
                <a:latin typeface="Arial"/>
                <a:ea typeface="Verdana" panose="020B0604030504040204" pitchFamily="34" charset="0"/>
                <a:cs typeface="Arial"/>
              </a:rPr>
              <a:t> </a:t>
            </a:r>
            <a:r>
              <a:rPr lang="en-US" altLang="ja-JP" sz="2200" b="1" dirty="0">
                <a:solidFill>
                  <a:srgbClr val="FF0000"/>
                </a:solidFill>
                <a:latin typeface="Arial"/>
                <a:ea typeface="Verdana"/>
                <a:cs typeface="Arial"/>
              </a:rPr>
              <a:t>Work in Progress </a:t>
            </a:r>
            <a:r>
              <a:rPr lang="en-US" altLang="ja-JP" sz="2200" b="1">
                <a:solidFill>
                  <a:srgbClr val="005BAA"/>
                </a:solidFill>
                <a:latin typeface="Arial"/>
                <a:ea typeface="Verdana"/>
                <a:cs typeface="Arial"/>
              </a:rPr>
              <a:t>available</a:t>
            </a:r>
            <a:endParaRPr kumimoji="0" lang="hr-HR" sz="2200" b="1" i="0" u="none" strike="noStrike" kern="1200" cap="none" spc="0" normalizeH="0" baseline="0" noProof="0">
              <a:ln>
                <a:noFill/>
              </a:ln>
              <a:solidFill>
                <a:srgbClr val="005BAA"/>
              </a:solidFill>
              <a:effectLst/>
              <a:uLnTx/>
              <a:uFillTx/>
              <a:latin typeface="Arial"/>
              <a:ea typeface="Verdana"/>
              <a:cs typeface="Arial"/>
            </a:endParaRPr>
          </a:p>
        </p:txBody>
      </p:sp>
      <p:pic>
        <p:nvPicPr>
          <p:cNvPr id="13" name="Picture 12" descr="A screenshot of a computer&#10;&#10;Description automatically generated">
            <a:extLst>
              <a:ext uri="{FF2B5EF4-FFF2-40B4-BE49-F238E27FC236}">
                <a16:creationId xmlns:a16="http://schemas.microsoft.com/office/drawing/2014/main" id="{88DF5FA0-3FF7-C673-4D9B-E87DE019E8D9}"/>
              </a:ext>
            </a:extLst>
          </p:cNvPr>
          <p:cNvPicPr>
            <a:picLocks noChangeAspect="1"/>
          </p:cNvPicPr>
          <p:nvPr/>
        </p:nvPicPr>
        <p:blipFill>
          <a:blip r:embed="rId3"/>
          <a:stretch>
            <a:fillRect/>
          </a:stretch>
        </p:blipFill>
        <p:spPr>
          <a:xfrm>
            <a:off x="9485140" y="3710483"/>
            <a:ext cx="2387174" cy="2979089"/>
          </a:xfrm>
          <a:prstGeom prst="rect">
            <a:avLst/>
          </a:prstGeom>
        </p:spPr>
      </p:pic>
      <p:sp>
        <p:nvSpPr>
          <p:cNvPr id="11" name="Rectangle: Rounded Corners 10">
            <a:extLst>
              <a:ext uri="{FF2B5EF4-FFF2-40B4-BE49-F238E27FC236}">
                <a16:creationId xmlns:a16="http://schemas.microsoft.com/office/drawing/2014/main" id="{4AF06DC5-82BE-690A-2D8E-D9D8010792D4}"/>
              </a:ext>
            </a:extLst>
          </p:cNvPr>
          <p:cNvSpPr/>
          <p:nvPr/>
        </p:nvSpPr>
        <p:spPr>
          <a:xfrm>
            <a:off x="9495300" y="5419954"/>
            <a:ext cx="1091420" cy="215724"/>
          </a:xfrm>
          <a:prstGeom prst="round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0635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F5189DA7-1C76-9D92-16C2-BECA325972E8}"/>
              </a:ext>
            </a:extLst>
          </p:cNvPr>
          <p:cNvSpPr>
            <a:spLocks noGrp="1"/>
          </p:cNvSpPr>
          <p:nvPr>
            <p:ph type="title"/>
          </p:nvPr>
        </p:nvSpPr>
        <p:spPr>
          <a:xfrm>
            <a:off x="831850" y="1709738"/>
            <a:ext cx="10515600" cy="2852737"/>
          </a:xfrm>
        </p:spPr>
        <p:txBody>
          <a:bodyPr lIns="91440" tIns="45720" rIns="91440" bIns="45720" anchor="b">
            <a:normAutofit/>
          </a:bodyPr>
          <a:lstStyle/>
          <a:p>
            <a:r>
              <a:rPr lang="en-US" sz="4800" b="1" dirty="0">
                <a:solidFill>
                  <a:schemeClr val="bg1"/>
                </a:solidFill>
                <a:latin typeface="Arial"/>
                <a:ea typeface="Verdana"/>
                <a:cs typeface="Arial"/>
              </a:rPr>
              <a:t>1. Work </a:t>
            </a:r>
            <a:r>
              <a:rPr lang="en-US" sz="4800" b="1" dirty="0" err="1">
                <a:solidFill>
                  <a:schemeClr val="bg1"/>
                </a:solidFill>
                <a:latin typeface="Arial"/>
                <a:ea typeface="Verdana"/>
                <a:cs typeface="Arial"/>
              </a:rPr>
              <a:t>programme</a:t>
            </a:r>
            <a:r>
              <a:rPr lang="en-US" sz="4800" b="1" dirty="0">
                <a:solidFill>
                  <a:schemeClr val="bg1"/>
                </a:solidFill>
                <a:latin typeface="Arial"/>
                <a:ea typeface="Verdana"/>
                <a:cs typeface="Arial"/>
              </a:rPr>
              <a:t> of the Commission for the next inter-sessional period</a:t>
            </a:r>
            <a:endParaRPr lang="en-CH" sz="4800" b="1" dirty="0">
              <a:solidFill>
                <a:schemeClr val="bg1"/>
              </a:solidFill>
              <a:latin typeface="Arial"/>
              <a:ea typeface="Verdana"/>
              <a:cs typeface="Arial"/>
            </a:endParaRPr>
          </a:p>
        </p:txBody>
      </p:sp>
      <p:sp>
        <p:nvSpPr>
          <p:cNvPr id="3" name="Text Placeholder 4">
            <a:extLst>
              <a:ext uri="{FF2B5EF4-FFF2-40B4-BE49-F238E27FC236}">
                <a16:creationId xmlns:a16="http://schemas.microsoft.com/office/drawing/2014/main" id="{F52E85B9-482E-83A1-5812-83C6BF4BD25E}"/>
              </a:ext>
            </a:extLst>
          </p:cNvPr>
          <p:cNvSpPr txBox="1">
            <a:spLocks/>
          </p:cNvSpPr>
          <p:nvPr/>
        </p:nvSpPr>
        <p:spPr>
          <a:xfrm>
            <a:off x="831850" y="4589463"/>
            <a:ext cx="10560828" cy="150018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prstClr val="white"/>
                </a:solidFill>
                <a:effectLst/>
                <a:uLnTx/>
                <a:uFillTx/>
                <a:latin typeface="Arial"/>
                <a:ea typeface="Verdana"/>
                <a:cs typeface="Arial"/>
              </a:rPr>
              <a:t>Doc 6.1, INF 6.1</a:t>
            </a:r>
          </a:p>
        </p:txBody>
      </p:sp>
    </p:spTree>
    <p:extLst>
      <p:ext uri="{BB962C8B-B14F-4D97-AF65-F5344CB8AC3E}">
        <p14:creationId xmlns:p14="http://schemas.microsoft.com/office/powerpoint/2010/main" val="1419100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hape 79">
            <a:extLst>
              <a:ext uri="{FF2B5EF4-FFF2-40B4-BE49-F238E27FC236}">
                <a16:creationId xmlns:a16="http://schemas.microsoft.com/office/drawing/2014/main" id="{47C33F45-D55E-44B4-E6DF-B3168D8571C9}"/>
              </a:ext>
            </a:extLst>
          </p:cNvPr>
          <p:cNvSpPr/>
          <p:nvPr/>
        </p:nvSpPr>
        <p:spPr>
          <a:xfrm>
            <a:off x="1123388" y="947049"/>
            <a:ext cx="10335973"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Work </a:t>
            </a:r>
            <a:r>
              <a:rPr kumimoji="0" lang="en-US" sz="4400" b="1" i="0" u="none" strike="noStrike" kern="1000" cap="none" spc="0" normalizeH="0" baseline="0" noProof="0" dirty="0" err="1">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programme</a:t>
            </a:r>
            <a:r>
              <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 – Doc 6.1</a:t>
            </a:r>
          </a:p>
        </p:txBody>
      </p:sp>
      <p:sp>
        <p:nvSpPr>
          <p:cNvPr id="6" name="Shape 79">
            <a:extLst>
              <a:ext uri="{FF2B5EF4-FFF2-40B4-BE49-F238E27FC236}">
                <a16:creationId xmlns:a16="http://schemas.microsoft.com/office/drawing/2014/main" id="{C82A2680-8980-374E-A5E8-0DF8347D0DBF}"/>
              </a:ext>
            </a:extLst>
          </p:cNvPr>
          <p:cNvSpPr/>
          <p:nvPr/>
        </p:nvSpPr>
        <p:spPr>
          <a:xfrm>
            <a:off x="628650" y="1852900"/>
            <a:ext cx="11218972" cy="4001095"/>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Doc 6.1 includes draft Resolution 6.1/1 to adopt the work </a:t>
            </a:r>
            <a:r>
              <a:rPr kumimoji="0" lang="en-US" sz="2400" b="0" i="0" u="none" strike="noStrike" kern="1200" cap="none" spc="0" normalizeH="0" baseline="0" noProof="0" dirty="0" err="1">
                <a:ln>
                  <a:noFill/>
                </a:ln>
                <a:solidFill>
                  <a:prstClr val="black"/>
                </a:solidFill>
                <a:effectLst/>
                <a:uLnTx/>
                <a:uFillTx/>
                <a:latin typeface="Arial"/>
                <a:ea typeface="Verdana"/>
                <a:cs typeface="Arial"/>
              </a:rPr>
              <a:t>programme</a:t>
            </a:r>
            <a:r>
              <a:rPr kumimoji="0" lang="en-US" sz="2400" b="0" i="0" u="none" strike="noStrike" kern="1200" cap="none" spc="0" normalizeH="0" baseline="0" noProof="0" dirty="0">
                <a:ln>
                  <a:noFill/>
                </a:ln>
                <a:solidFill>
                  <a:prstClr val="black"/>
                </a:solidFill>
                <a:effectLst/>
                <a:uLnTx/>
                <a:uFillTx/>
                <a:latin typeface="Arial"/>
                <a:ea typeface="Verdana"/>
                <a:cs typeface="Arial"/>
              </a:rPr>
              <a:t> (</a:t>
            </a:r>
            <a:r>
              <a:rPr kumimoji="0" lang="en-US" sz="2400" b="0" i="0" u="none" strike="noStrike" kern="1200" cap="none" spc="0" normalizeH="0" baseline="0" noProof="0" dirty="0" err="1">
                <a:ln>
                  <a:noFill/>
                </a:ln>
                <a:solidFill>
                  <a:prstClr val="black"/>
                </a:solidFill>
                <a:effectLst/>
                <a:uLnTx/>
                <a:uFillTx/>
                <a:latin typeface="Arial"/>
                <a:ea typeface="Verdana"/>
                <a:cs typeface="Arial"/>
              </a:rPr>
              <a:t>wor</a:t>
            </a:r>
            <a:r>
              <a:rPr kumimoji="0" lang="en-US" sz="2400" b="0" i="0" u="none" strike="noStrike" kern="1200" cap="none" spc="0" normalizeH="0" baseline="0" noProof="0" dirty="0">
                <a:ln>
                  <a:noFill/>
                </a:ln>
                <a:solidFill>
                  <a:prstClr val="black"/>
                </a:solidFill>
                <a:effectLst/>
                <a:uLnTx/>
                <a:uFillTx/>
                <a:latin typeface="Arial"/>
                <a:ea typeface="Verdana"/>
                <a:cs typeface="Arial"/>
              </a:rPr>
              <a:t>k plan) of the Commission for the next intersessional period.</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Work </a:t>
            </a:r>
            <a:r>
              <a:rPr kumimoji="0" lang="en-US" sz="2400" b="0" i="0" u="none" strike="noStrike" kern="1200" cap="none" spc="0" normalizeH="0" baseline="0" noProof="0" dirty="0" err="1">
                <a:ln>
                  <a:noFill/>
                </a:ln>
                <a:solidFill>
                  <a:prstClr val="black"/>
                </a:solidFill>
                <a:effectLst/>
                <a:uLnTx/>
                <a:uFillTx/>
                <a:latin typeface="Arial"/>
                <a:ea typeface="Verdana"/>
                <a:cs typeface="Arial"/>
              </a:rPr>
              <a:t>programme</a:t>
            </a:r>
            <a:r>
              <a:rPr kumimoji="0" lang="en-US" sz="2400" b="0" i="0" u="none" strike="noStrike" kern="1200" cap="none" spc="0" normalizeH="0" baseline="0" noProof="0" dirty="0">
                <a:ln>
                  <a:noFill/>
                </a:ln>
                <a:solidFill>
                  <a:prstClr val="black"/>
                </a:solidFill>
                <a:effectLst/>
                <a:uLnTx/>
                <a:uFillTx/>
                <a:latin typeface="Arial"/>
                <a:ea typeface="Verdana"/>
                <a:cs typeface="Arial"/>
              </a:rPr>
              <a:t> consists of </a:t>
            </a:r>
            <a:r>
              <a:rPr kumimoji="0" lang="en-US" sz="2400" b="1" i="0" u="none" strike="noStrike" kern="1200" cap="none" spc="0" normalizeH="0" baseline="0" noProof="0" dirty="0">
                <a:ln>
                  <a:noFill/>
                </a:ln>
                <a:solidFill>
                  <a:prstClr val="black"/>
                </a:solidFill>
                <a:effectLst/>
                <a:uLnTx/>
                <a:uFillTx/>
                <a:latin typeface="Arial"/>
                <a:ea typeface="Verdana"/>
                <a:cs typeface="Arial"/>
              </a:rPr>
              <a:t>the list of activities and corresponding deliverables </a:t>
            </a:r>
            <a:r>
              <a:rPr kumimoji="0" lang="en-US" sz="2400" b="0" i="0" u="none" strike="noStrike" kern="1200" cap="none" spc="0" normalizeH="0" baseline="0" noProof="0" dirty="0">
                <a:ln>
                  <a:noFill/>
                </a:ln>
                <a:solidFill>
                  <a:prstClr val="black"/>
                </a:solidFill>
                <a:effectLst/>
                <a:uLnTx/>
                <a:uFillTx/>
                <a:latin typeface="Arial"/>
                <a:ea typeface="Verdana"/>
                <a:cs typeface="Arial"/>
              </a:rPr>
              <a:t>in three groups:</a:t>
            </a:r>
          </a:p>
          <a:p>
            <a:pPr marL="514350" marR="0" lvl="0" indent="-514350" algn="l" defTabSz="914400" rtl="0" eaLnBrk="1" fontAlgn="auto" latinLnBrk="0" hangingPunct="1">
              <a:lnSpc>
                <a:spcPct val="100000"/>
              </a:lnSpc>
              <a:spcBef>
                <a:spcPts val="0"/>
              </a:spcBef>
              <a:spcAft>
                <a:spcPts val="600"/>
              </a:spcAft>
              <a:buClrTx/>
              <a:buSzTx/>
              <a:buFont typeface="+mj-lt"/>
              <a:buAutoNum type="arabicParenR"/>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Development, maintenance and monitoring activities in 2024-2025 (e.g., update manuals and guides, compliance monitoring)</a:t>
            </a:r>
          </a:p>
          <a:p>
            <a:pPr marL="514350" marR="0" lvl="0" indent="-514350" algn="l" defTabSz="914400" rtl="0" eaLnBrk="1" fontAlgn="auto" latinLnBrk="0" hangingPunct="1">
              <a:lnSpc>
                <a:spcPct val="100000"/>
              </a:lnSpc>
              <a:spcBef>
                <a:spcPts val="0"/>
              </a:spcBef>
              <a:spcAft>
                <a:spcPts val="600"/>
              </a:spcAft>
              <a:buClrTx/>
              <a:buSzTx/>
              <a:buFont typeface="+mj-lt"/>
              <a:buAutoNum type="arabicParenR"/>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Specific elements/focus areas from the Strategic Plan 2024-2027 under each relevant Strategic Objective (SO) in 2024-2025</a:t>
            </a:r>
          </a:p>
          <a:p>
            <a:pPr marL="514350" marR="0" lvl="0" indent="-514350" algn="l" defTabSz="914400" rtl="0" eaLnBrk="1" fontAlgn="auto" latinLnBrk="0" hangingPunct="1">
              <a:lnSpc>
                <a:spcPct val="100000"/>
              </a:lnSpc>
              <a:spcBef>
                <a:spcPts val="0"/>
              </a:spcBef>
              <a:spcAft>
                <a:spcPts val="600"/>
              </a:spcAft>
              <a:buClrTx/>
              <a:buSzTx/>
              <a:buFont typeface="+mj-lt"/>
              <a:buAutoNum type="arabicParenR"/>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Explore new initiatives to be promoted in the next intersessional period (2025-2026)</a:t>
            </a:r>
            <a:endParaRPr kumimoji="0" lang="en-US" sz="2400" b="1" i="0" u="none" strike="noStrike" kern="1200" cap="none" spc="0" normalizeH="0" baseline="0" noProof="0" dirty="0">
              <a:ln>
                <a:noFill/>
              </a:ln>
              <a:solidFill>
                <a:srgbClr val="005BAA"/>
              </a:solidFill>
              <a:effectLst/>
              <a:uLnTx/>
              <a:uFillTx/>
              <a:latin typeface="Arial"/>
              <a:ea typeface="Verdana"/>
              <a:cs typeface="Arial"/>
            </a:endParaRPr>
          </a:p>
        </p:txBody>
      </p:sp>
    </p:spTree>
    <p:extLst>
      <p:ext uri="{BB962C8B-B14F-4D97-AF65-F5344CB8AC3E}">
        <p14:creationId xmlns:p14="http://schemas.microsoft.com/office/powerpoint/2010/main" val="3425862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hape 79">
            <a:extLst>
              <a:ext uri="{FF2B5EF4-FFF2-40B4-BE49-F238E27FC236}">
                <a16:creationId xmlns:a16="http://schemas.microsoft.com/office/drawing/2014/main" id="{47C33F45-D55E-44B4-E6DF-B3168D8571C9}"/>
              </a:ext>
            </a:extLst>
          </p:cNvPr>
          <p:cNvSpPr/>
          <p:nvPr/>
        </p:nvSpPr>
        <p:spPr>
          <a:xfrm>
            <a:off x="1123388" y="947049"/>
            <a:ext cx="10335973"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Work </a:t>
            </a:r>
            <a:r>
              <a:rPr kumimoji="0" lang="en-US" sz="4400" b="1" i="0" u="none" strike="noStrike" kern="1000" cap="none" spc="0" normalizeH="0" baseline="0" noProof="0" dirty="0" err="1">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programme</a:t>
            </a:r>
            <a:r>
              <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 – Doc 6.1</a:t>
            </a:r>
          </a:p>
        </p:txBody>
      </p:sp>
      <p:sp>
        <p:nvSpPr>
          <p:cNvPr id="6" name="Shape 79">
            <a:extLst>
              <a:ext uri="{FF2B5EF4-FFF2-40B4-BE49-F238E27FC236}">
                <a16:creationId xmlns:a16="http://schemas.microsoft.com/office/drawing/2014/main" id="{C82A2680-8980-374E-A5E8-0DF8347D0DBF}"/>
              </a:ext>
            </a:extLst>
          </p:cNvPr>
          <p:cNvSpPr/>
          <p:nvPr/>
        </p:nvSpPr>
        <p:spPr>
          <a:xfrm>
            <a:off x="1123388" y="1852900"/>
            <a:ext cx="10724234" cy="3293209"/>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a:ea typeface="Verdana"/>
                <a:cs typeface="Arial"/>
              </a:rPr>
              <a:t>Management Group is requested to:</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Verdana"/>
                <a:cs typeface="Arial"/>
              </a:rPr>
              <a:t>(1)	To continue to maintain, update and to regularly review and reprioritize the activities and deliverables, including the minor and moderate modifications to the activities of the WMO Plan of Action for Hydrology 2023-2030, and to submit necessary deliverables to the future sessions;</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Verdana"/>
                <a:cs typeface="Arial"/>
              </a:rPr>
              <a:t>(2)	To review the approach taken to define the work </a:t>
            </a:r>
            <a:r>
              <a:rPr kumimoji="0" lang="en-US" sz="2000" b="0" i="0" u="none" strike="noStrike" kern="1200" cap="none" spc="0" normalizeH="0" baseline="0" noProof="0" dirty="0" err="1">
                <a:ln>
                  <a:noFill/>
                </a:ln>
                <a:solidFill>
                  <a:prstClr val="black"/>
                </a:solidFill>
                <a:effectLst/>
                <a:uLnTx/>
                <a:uFillTx/>
                <a:latin typeface="Arial"/>
                <a:ea typeface="Verdana"/>
                <a:cs typeface="Arial"/>
              </a:rPr>
              <a:t>programme</a:t>
            </a:r>
            <a:r>
              <a:rPr kumimoji="0" lang="en-US" sz="2000" b="0" i="0" u="none" strike="noStrike" kern="1200" cap="none" spc="0" normalizeH="0" baseline="0" noProof="0" dirty="0">
                <a:ln>
                  <a:noFill/>
                </a:ln>
                <a:solidFill>
                  <a:prstClr val="black"/>
                </a:solidFill>
                <a:effectLst/>
                <a:uLnTx/>
                <a:uFillTx/>
                <a:latin typeface="Arial"/>
                <a:ea typeface="Verdana"/>
                <a:cs typeface="Arial"/>
              </a:rPr>
              <a:t> and propose, if necessary, </a:t>
            </a:r>
            <a:r>
              <a:rPr kumimoji="0" lang="en-US" sz="2000" b="0" i="0" u="sng" strike="noStrike" kern="1200" cap="none" spc="0" normalizeH="0" baseline="0" noProof="0" dirty="0">
                <a:ln>
                  <a:noFill/>
                </a:ln>
                <a:solidFill>
                  <a:prstClr val="black"/>
                </a:solidFill>
                <a:effectLst/>
                <a:uLnTx/>
                <a:uFillTx/>
                <a:latin typeface="Arial"/>
                <a:ea typeface="Verdana"/>
                <a:cs typeface="Arial"/>
              </a:rPr>
              <a:t>an improved approach to define and update the work </a:t>
            </a:r>
            <a:r>
              <a:rPr kumimoji="0" lang="en-US" sz="2000" b="0" i="0" u="sng" strike="noStrike" kern="1200" cap="none" spc="0" normalizeH="0" baseline="0" noProof="0" dirty="0" err="1">
                <a:ln>
                  <a:noFill/>
                </a:ln>
                <a:solidFill>
                  <a:prstClr val="black"/>
                </a:solidFill>
                <a:effectLst/>
                <a:uLnTx/>
                <a:uFillTx/>
                <a:latin typeface="Arial"/>
                <a:ea typeface="Verdana"/>
                <a:cs typeface="Arial"/>
              </a:rPr>
              <a:t>programme</a:t>
            </a:r>
            <a:r>
              <a:rPr kumimoji="0" lang="en-US" sz="2000" b="0" i="0" u="sng" strike="noStrike" kern="1200" cap="none" spc="0" normalizeH="0" baseline="0" noProof="0" dirty="0">
                <a:ln>
                  <a:noFill/>
                </a:ln>
                <a:solidFill>
                  <a:prstClr val="black"/>
                </a:solidFill>
                <a:effectLst/>
                <a:uLnTx/>
                <a:uFillTx/>
                <a:latin typeface="Arial"/>
                <a:ea typeface="Verdana"/>
                <a:cs typeface="Arial"/>
              </a:rPr>
              <a:t> and to monitor and evaluate its implementation</a:t>
            </a:r>
            <a:r>
              <a:rPr kumimoji="0" lang="en-US" sz="2000" b="0" i="0" u="none" strike="noStrike" kern="1200" cap="none" spc="0" normalizeH="0" baseline="0" noProof="0" dirty="0">
                <a:ln>
                  <a:noFill/>
                </a:ln>
                <a:solidFill>
                  <a:prstClr val="black"/>
                </a:solidFill>
                <a:effectLst/>
                <a:uLnTx/>
                <a:uFillTx/>
                <a:latin typeface="Arial"/>
                <a:ea typeface="Verdana"/>
                <a:cs typeface="Arial"/>
              </a:rPr>
              <a:t>, considering the </a:t>
            </a:r>
            <a:r>
              <a:rPr kumimoji="0" lang="en-US" sz="2000" b="0" i="0" u="none" strike="noStrike" kern="1200" cap="none" spc="0" normalizeH="0" baseline="0" noProof="0" dirty="0" err="1">
                <a:ln>
                  <a:noFill/>
                </a:ln>
                <a:solidFill>
                  <a:prstClr val="black"/>
                </a:solidFill>
                <a:effectLst/>
                <a:uLnTx/>
                <a:uFillTx/>
                <a:latin typeface="Arial"/>
                <a:ea typeface="Verdana"/>
                <a:cs typeface="Arial"/>
              </a:rPr>
              <a:t>programme</a:t>
            </a:r>
            <a:r>
              <a:rPr kumimoji="0" lang="en-US" sz="2000" b="0" i="0" u="none" strike="noStrike" kern="1200" cap="none" spc="0" normalizeH="0" baseline="0" noProof="0" dirty="0">
                <a:ln>
                  <a:noFill/>
                </a:ln>
                <a:solidFill>
                  <a:prstClr val="black"/>
                </a:solidFill>
                <a:effectLst/>
                <a:uLnTx/>
                <a:uFillTx/>
                <a:latin typeface="Arial"/>
                <a:ea typeface="Verdana"/>
                <a:cs typeface="Arial"/>
              </a:rPr>
              <a:t> description to be adopted, and the review of the WMO </a:t>
            </a:r>
            <a:r>
              <a:rPr kumimoji="0" lang="en-US" sz="2000" b="0" i="0" u="none" strike="noStrike" kern="1200" cap="none" spc="0" normalizeH="0" baseline="0" noProof="0" dirty="0" err="1">
                <a:ln>
                  <a:noFill/>
                </a:ln>
                <a:solidFill>
                  <a:prstClr val="black"/>
                </a:solidFill>
                <a:effectLst/>
                <a:uLnTx/>
                <a:uFillTx/>
                <a:latin typeface="Arial"/>
                <a:ea typeface="Verdana"/>
                <a:cs typeface="Arial"/>
              </a:rPr>
              <a:t>programme</a:t>
            </a:r>
            <a:r>
              <a:rPr kumimoji="0" lang="en-US" sz="2000" b="0" i="0" u="none" strike="noStrike" kern="1200" cap="none" spc="0" normalizeH="0" baseline="0" noProof="0" dirty="0">
                <a:ln>
                  <a:noFill/>
                </a:ln>
                <a:solidFill>
                  <a:prstClr val="black"/>
                </a:solidFill>
                <a:effectLst/>
                <a:uLnTx/>
                <a:uFillTx/>
                <a:latin typeface="Arial"/>
                <a:ea typeface="Verdana"/>
                <a:cs typeface="Arial"/>
              </a:rPr>
              <a:t>-based approach and related planning, programming and budgeting processes conducted by the Executive Council;</a:t>
            </a:r>
          </a:p>
        </p:txBody>
      </p:sp>
    </p:spTree>
    <p:extLst>
      <p:ext uri="{BB962C8B-B14F-4D97-AF65-F5344CB8AC3E}">
        <p14:creationId xmlns:p14="http://schemas.microsoft.com/office/powerpoint/2010/main" val="1845113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F5189DA7-1C76-9D92-16C2-BECA325972E8}"/>
              </a:ext>
            </a:extLst>
          </p:cNvPr>
          <p:cNvSpPr>
            <a:spLocks noGrp="1"/>
          </p:cNvSpPr>
          <p:nvPr>
            <p:ph type="title"/>
          </p:nvPr>
        </p:nvSpPr>
        <p:spPr>
          <a:xfrm>
            <a:off x="831850" y="1709738"/>
            <a:ext cx="10515600" cy="2852737"/>
          </a:xfrm>
        </p:spPr>
        <p:txBody>
          <a:bodyPr lIns="91440" tIns="45720" rIns="91440" bIns="45720" anchor="b">
            <a:normAutofit/>
          </a:bodyPr>
          <a:lstStyle/>
          <a:p>
            <a:r>
              <a:rPr lang="en-US" sz="4800" b="1" dirty="0">
                <a:solidFill>
                  <a:schemeClr val="bg1"/>
                </a:solidFill>
                <a:latin typeface="Arial"/>
                <a:ea typeface="Verdana"/>
                <a:cs typeface="Arial"/>
              </a:rPr>
              <a:t>2. Subsidiary bodies of the Commission for the next inter-sessional period</a:t>
            </a:r>
            <a:endParaRPr lang="en-CH" sz="4800" b="1" dirty="0">
              <a:solidFill>
                <a:schemeClr val="bg1"/>
              </a:solidFill>
              <a:latin typeface="Arial"/>
              <a:ea typeface="Verdana"/>
              <a:cs typeface="Arial"/>
            </a:endParaRPr>
          </a:p>
        </p:txBody>
      </p:sp>
      <p:sp>
        <p:nvSpPr>
          <p:cNvPr id="3" name="Text Placeholder 4">
            <a:extLst>
              <a:ext uri="{FF2B5EF4-FFF2-40B4-BE49-F238E27FC236}">
                <a16:creationId xmlns:a16="http://schemas.microsoft.com/office/drawing/2014/main" id="{F52E85B9-482E-83A1-5812-83C6BF4BD25E}"/>
              </a:ext>
            </a:extLst>
          </p:cNvPr>
          <p:cNvSpPr txBox="1">
            <a:spLocks/>
          </p:cNvSpPr>
          <p:nvPr/>
        </p:nvSpPr>
        <p:spPr>
          <a:xfrm>
            <a:off x="831850" y="4589463"/>
            <a:ext cx="10560828" cy="150018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prstClr val="white"/>
                </a:solidFill>
                <a:effectLst/>
                <a:uLnTx/>
                <a:uFillTx/>
                <a:latin typeface="Arial"/>
                <a:ea typeface="Verdana"/>
                <a:cs typeface="Arial"/>
              </a:rPr>
              <a:t>Doc 6.2, INF 6.2</a:t>
            </a:r>
          </a:p>
        </p:txBody>
      </p:sp>
    </p:spTree>
    <p:extLst>
      <p:ext uri="{BB962C8B-B14F-4D97-AF65-F5344CB8AC3E}">
        <p14:creationId xmlns:p14="http://schemas.microsoft.com/office/powerpoint/2010/main" val="544057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hape 79">
            <a:extLst>
              <a:ext uri="{FF2B5EF4-FFF2-40B4-BE49-F238E27FC236}">
                <a16:creationId xmlns:a16="http://schemas.microsoft.com/office/drawing/2014/main" id="{47C33F45-D55E-44B4-E6DF-B3168D8571C9}"/>
              </a:ext>
            </a:extLst>
          </p:cNvPr>
          <p:cNvSpPr/>
          <p:nvPr/>
        </p:nvSpPr>
        <p:spPr>
          <a:xfrm>
            <a:off x="1123388" y="947049"/>
            <a:ext cx="10335973"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Subsidiary bodies – Doc 6.2</a:t>
            </a:r>
          </a:p>
        </p:txBody>
      </p:sp>
      <p:pic>
        <p:nvPicPr>
          <p:cNvPr id="2" name="Graphic 1" descr="Hierarchy with solid fill">
            <a:extLst>
              <a:ext uri="{FF2B5EF4-FFF2-40B4-BE49-F238E27FC236}">
                <a16:creationId xmlns:a16="http://schemas.microsoft.com/office/drawing/2014/main" id="{709BE62E-D5B8-E82B-60CD-6E8648D9154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127849" y="274588"/>
            <a:ext cx="1458834" cy="1458834"/>
          </a:xfrm>
          <a:prstGeom prst="rect">
            <a:avLst/>
          </a:prstGeom>
        </p:spPr>
      </p:pic>
      <p:graphicFrame>
        <p:nvGraphicFramePr>
          <p:cNvPr id="3" name="Diagram 2">
            <a:extLst>
              <a:ext uri="{FF2B5EF4-FFF2-40B4-BE49-F238E27FC236}">
                <a16:creationId xmlns:a16="http://schemas.microsoft.com/office/drawing/2014/main" id="{BD881937-4DED-6B88-17F6-7018D7639940}"/>
              </a:ext>
            </a:extLst>
          </p:cNvPr>
          <p:cNvGraphicFramePr/>
          <p:nvPr>
            <p:extLst>
              <p:ext uri="{D42A27DB-BD31-4B8C-83A1-F6EECF244321}">
                <p14:modId xmlns:p14="http://schemas.microsoft.com/office/powerpoint/2010/main" val="2620990835"/>
              </p:ext>
            </p:extLst>
          </p:nvPr>
        </p:nvGraphicFramePr>
        <p:xfrm>
          <a:off x="1123387" y="1904953"/>
          <a:ext cx="10463295" cy="400599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43485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hape 79">
            <a:extLst>
              <a:ext uri="{FF2B5EF4-FFF2-40B4-BE49-F238E27FC236}">
                <a16:creationId xmlns:a16="http://schemas.microsoft.com/office/drawing/2014/main" id="{D7E8DF3F-CC5B-0F6E-B82C-1D062709A580}"/>
              </a:ext>
            </a:extLst>
          </p:cNvPr>
          <p:cNvSpPr/>
          <p:nvPr/>
        </p:nvSpPr>
        <p:spPr>
          <a:xfrm>
            <a:off x="1123388" y="947049"/>
            <a:ext cx="10335973"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400" b="1" i="0" u="none" strike="noStrike" kern="1000" cap="none" spc="0" normalizeH="0" baseline="0" noProof="0" dirty="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Draft Resolution 6.2/1</a:t>
            </a:r>
          </a:p>
        </p:txBody>
      </p:sp>
      <p:pic>
        <p:nvPicPr>
          <p:cNvPr id="3" name="Graphic 2" descr="Hierarchy with solid fill">
            <a:extLst>
              <a:ext uri="{FF2B5EF4-FFF2-40B4-BE49-F238E27FC236}">
                <a16:creationId xmlns:a16="http://schemas.microsoft.com/office/drawing/2014/main" id="{A1B30EA9-A45F-D1D5-52B4-DBA22A0FF4E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127849" y="274588"/>
            <a:ext cx="1458834" cy="1458834"/>
          </a:xfrm>
          <a:prstGeom prst="rect">
            <a:avLst/>
          </a:prstGeom>
        </p:spPr>
      </p:pic>
      <p:graphicFrame>
        <p:nvGraphicFramePr>
          <p:cNvPr id="4" name="Diagram 3">
            <a:extLst>
              <a:ext uri="{FF2B5EF4-FFF2-40B4-BE49-F238E27FC236}">
                <a16:creationId xmlns:a16="http://schemas.microsoft.com/office/drawing/2014/main" id="{F997A749-BA7D-34A5-23A0-1C2C260B84C3}"/>
              </a:ext>
            </a:extLst>
          </p:cNvPr>
          <p:cNvGraphicFramePr/>
          <p:nvPr>
            <p:extLst>
              <p:ext uri="{D42A27DB-BD31-4B8C-83A1-F6EECF244321}">
                <p14:modId xmlns:p14="http://schemas.microsoft.com/office/powerpoint/2010/main" val="3237639040"/>
              </p:ext>
            </p:extLst>
          </p:nvPr>
        </p:nvGraphicFramePr>
        <p:xfrm>
          <a:off x="-417571" y="1835484"/>
          <a:ext cx="13027142" cy="486641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734950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7D942B5-2E4C-DD04-391F-05874B54B7C8}"/>
              </a:ext>
            </a:extLst>
          </p:cNvPr>
          <p:cNvSpPr/>
          <p:nvPr/>
        </p:nvSpPr>
        <p:spPr>
          <a:xfrm>
            <a:off x="692833" y="785379"/>
            <a:ext cx="2527564" cy="5963763"/>
          </a:xfrm>
          <a:prstGeom prst="roundRect">
            <a:avLst>
              <a:gd name="adj" fmla="val 9487"/>
            </a:avLst>
          </a:prstGeom>
          <a:solidFill>
            <a:srgbClr val="00B0F0">
              <a:alpha val="27843"/>
            </a:srgbClr>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TextBox 6">
            <a:extLst>
              <a:ext uri="{FF2B5EF4-FFF2-40B4-BE49-F238E27FC236}">
                <a16:creationId xmlns:a16="http://schemas.microsoft.com/office/drawing/2014/main" id="{175C4152-14E9-B7C6-4F62-2431B2A23F60}"/>
              </a:ext>
            </a:extLst>
          </p:cNvPr>
          <p:cNvSpPr txBox="1"/>
          <p:nvPr/>
        </p:nvSpPr>
        <p:spPr>
          <a:xfrm>
            <a:off x="692833" y="731783"/>
            <a:ext cx="252756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alibri"/>
                <a:ea typeface="+mn-ea"/>
                <a:cs typeface="+mn-cs"/>
              </a:rPr>
              <a:t>SC-ON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alibri"/>
                <a:ea typeface="+mn-ea"/>
                <a:cs typeface="+mn-cs"/>
              </a:rPr>
              <a:t>WIGOS - networks</a:t>
            </a:r>
            <a:endParaRPr kumimoji="0" lang="en-CH" sz="2400" b="1" i="0" u="none" strike="noStrike" kern="0" cap="none" spc="0" normalizeH="0" baseline="0" noProof="0" dirty="0">
              <a:ln>
                <a:noFill/>
              </a:ln>
              <a:solidFill>
                <a:prstClr val="black"/>
              </a:solidFill>
              <a:effectLst/>
              <a:uLnTx/>
              <a:uFillTx/>
              <a:latin typeface="Calibri"/>
              <a:ea typeface="+mn-ea"/>
              <a:cs typeface="+mn-cs"/>
            </a:endParaRPr>
          </a:p>
        </p:txBody>
      </p:sp>
      <p:sp>
        <p:nvSpPr>
          <p:cNvPr id="14" name="Rectangle: Rounded Corners 13">
            <a:extLst>
              <a:ext uri="{FF2B5EF4-FFF2-40B4-BE49-F238E27FC236}">
                <a16:creationId xmlns:a16="http://schemas.microsoft.com/office/drawing/2014/main" id="{A1AC01C3-3E32-F7A0-7ED6-1AED47DFB236}"/>
              </a:ext>
            </a:extLst>
          </p:cNvPr>
          <p:cNvSpPr/>
          <p:nvPr/>
        </p:nvSpPr>
        <p:spPr>
          <a:xfrm>
            <a:off x="3219490" y="785379"/>
            <a:ext cx="2527564" cy="5963763"/>
          </a:xfrm>
          <a:prstGeom prst="roundRect">
            <a:avLst>
              <a:gd name="adj" fmla="val 9487"/>
            </a:avLst>
          </a:prstGeom>
          <a:solidFill>
            <a:srgbClr val="00B0F0">
              <a:alpha val="27843"/>
            </a:srgbClr>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a:ln>
                <a:noFill/>
              </a:ln>
              <a:solidFill>
                <a:prstClr val="white"/>
              </a:solidFill>
              <a:effectLst/>
              <a:uLnTx/>
              <a:uFillTx/>
              <a:latin typeface="Calibri"/>
              <a:ea typeface="+mn-ea"/>
              <a:cs typeface="+mn-cs"/>
            </a:endParaRPr>
          </a:p>
        </p:txBody>
      </p:sp>
      <p:sp>
        <p:nvSpPr>
          <p:cNvPr id="15" name="Rectangle: Rounded Corners 14">
            <a:extLst>
              <a:ext uri="{FF2B5EF4-FFF2-40B4-BE49-F238E27FC236}">
                <a16:creationId xmlns:a16="http://schemas.microsoft.com/office/drawing/2014/main" id="{6ADF40F1-EA93-FE68-2218-9788917C6DF2}"/>
              </a:ext>
            </a:extLst>
          </p:cNvPr>
          <p:cNvSpPr/>
          <p:nvPr/>
        </p:nvSpPr>
        <p:spPr>
          <a:xfrm>
            <a:off x="5745461" y="785379"/>
            <a:ext cx="2527564" cy="5963763"/>
          </a:xfrm>
          <a:prstGeom prst="roundRect">
            <a:avLst>
              <a:gd name="adj" fmla="val 9487"/>
            </a:avLst>
          </a:prstGeom>
          <a:solidFill>
            <a:srgbClr val="00B0F0">
              <a:alpha val="27843"/>
            </a:srgbClr>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a:ln>
                <a:noFill/>
              </a:ln>
              <a:solidFill>
                <a:prstClr val="white"/>
              </a:solidFill>
              <a:effectLst/>
              <a:uLnTx/>
              <a:uFillTx/>
              <a:latin typeface="Calibri"/>
              <a:ea typeface="+mn-ea"/>
              <a:cs typeface="+mn-cs"/>
            </a:endParaRPr>
          </a:p>
        </p:txBody>
      </p:sp>
      <p:sp>
        <p:nvSpPr>
          <p:cNvPr id="16" name="Rectangle: Rounded Corners 15">
            <a:extLst>
              <a:ext uri="{FF2B5EF4-FFF2-40B4-BE49-F238E27FC236}">
                <a16:creationId xmlns:a16="http://schemas.microsoft.com/office/drawing/2014/main" id="{55FD21AD-782A-1D0E-87D0-BEC2E44CA76E}"/>
              </a:ext>
            </a:extLst>
          </p:cNvPr>
          <p:cNvSpPr/>
          <p:nvPr/>
        </p:nvSpPr>
        <p:spPr>
          <a:xfrm>
            <a:off x="8271432" y="785379"/>
            <a:ext cx="2527564" cy="5963763"/>
          </a:xfrm>
          <a:prstGeom prst="roundRect">
            <a:avLst>
              <a:gd name="adj" fmla="val 9487"/>
            </a:avLst>
          </a:prstGeom>
          <a:solidFill>
            <a:srgbClr val="00B0F0">
              <a:alpha val="27843"/>
            </a:srgbClr>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grpSp>
        <p:nvGrpSpPr>
          <p:cNvPr id="57" name="Group 56">
            <a:extLst>
              <a:ext uri="{FF2B5EF4-FFF2-40B4-BE49-F238E27FC236}">
                <a16:creationId xmlns:a16="http://schemas.microsoft.com/office/drawing/2014/main" id="{EA001E28-44F3-AAD2-4FAB-B9335A007AEA}"/>
              </a:ext>
            </a:extLst>
          </p:cNvPr>
          <p:cNvGrpSpPr/>
          <p:nvPr/>
        </p:nvGrpSpPr>
        <p:grpSpPr>
          <a:xfrm>
            <a:off x="556729" y="3235966"/>
            <a:ext cx="10503157" cy="463767"/>
            <a:chOff x="556729" y="3235966"/>
            <a:chExt cx="10503157" cy="463767"/>
          </a:xfrm>
        </p:grpSpPr>
        <p:sp>
          <p:nvSpPr>
            <p:cNvPr id="18" name="Rectangle: Rounded Corners 17">
              <a:extLst>
                <a:ext uri="{FF2B5EF4-FFF2-40B4-BE49-F238E27FC236}">
                  <a16:creationId xmlns:a16="http://schemas.microsoft.com/office/drawing/2014/main" id="{87663D72-AF8F-9604-8BFC-C51C51828C6F}"/>
                </a:ext>
              </a:extLst>
            </p:cNvPr>
            <p:cNvSpPr/>
            <p:nvPr/>
          </p:nvSpPr>
          <p:spPr>
            <a:xfrm>
              <a:off x="556729" y="3307544"/>
              <a:ext cx="10503157" cy="392189"/>
            </a:xfrm>
            <a:prstGeom prst="roundRect">
              <a:avLst/>
            </a:prstGeom>
            <a:solidFill>
              <a:srgbClr val="92D050"/>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9" name="TextBox 18">
              <a:extLst>
                <a:ext uri="{FF2B5EF4-FFF2-40B4-BE49-F238E27FC236}">
                  <a16:creationId xmlns:a16="http://schemas.microsoft.com/office/drawing/2014/main" id="{E8ACD184-38DE-D373-0B36-0053E88CEC49}"/>
                </a:ext>
              </a:extLst>
            </p:cNvPr>
            <p:cNvSpPr txBox="1"/>
            <p:nvPr/>
          </p:nvSpPr>
          <p:spPr>
            <a:xfrm>
              <a:off x="3554771" y="3235966"/>
              <a:ext cx="450707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a:ea typeface="+mn-ea"/>
                  <a:cs typeface="+mn-cs"/>
                </a:rPr>
                <a:t>AG-G3W (Global Greenhouse Gas Watch)</a:t>
              </a:r>
              <a:endParaRPr kumimoji="0" lang="en-CH" sz="20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20" name="Group 19">
            <a:extLst>
              <a:ext uri="{FF2B5EF4-FFF2-40B4-BE49-F238E27FC236}">
                <a16:creationId xmlns:a16="http://schemas.microsoft.com/office/drawing/2014/main" id="{EDC49355-22A8-7AC7-477A-0EB9A241DE39}"/>
              </a:ext>
            </a:extLst>
          </p:cNvPr>
          <p:cNvGrpSpPr/>
          <p:nvPr/>
        </p:nvGrpSpPr>
        <p:grpSpPr>
          <a:xfrm>
            <a:off x="556729" y="3820727"/>
            <a:ext cx="10503157" cy="463767"/>
            <a:chOff x="1166327" y="4518095"/>
            <a:chExt cx="10712484" cy="463767"/>
          </a:xfrm>
        </p:grpSpPr>
        <p:sp>
          <p:nvSpPr>
            <p:cNvPr id="21" name="Rectangle: Rounded Corners 20">
              <a:extLst>
                <a:ext uri="{FF2B5EF4-FFF2-40B4-BE49-F238E27FC236}">
                  <a16:creationId xmlns:a16="http://schemas.microsoft.com/office/drawing/2014/main" id="{615BC5E0-C09D-B197-E820-829B7BF886DD}"/>
                </a:ext>
              </a:extLst>
            </p:cNvPr>
            <p:cNvSpPr/>
            <p:nvPr/>
          </p:nvSpPr>
          <p:spPr>
            <a:xfrm>
              <a:off x="1166327" y="4589673"/>
              <a:ext cx="10712484" cy="392189"/>
            </a:xfrm>
            <a:prstGeom prst="roundRect">
              <a:avLst/>
            </a:prstGeom>
            <a:solidFill>
              <a:srgbClr val="FFE89F"/>
            </a:solidFill>
            <a:ln w="25400" cap="flat" cmpd="sng" algn="ctr">
              <a:solidFill>
                <a:srgbClr val="4F81BD">
                  <a:shade val="50000"/>
                </a:srgbClr>
              </a:solidFill>
              <a:prstDash val="sysDash"/>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2" name="TextBox 21">
              <a:extLst>
                <a:ext uri="{FF2B5EF4-FFF2-40B4-BE49-F238E27FC236}">
                  <a16:creationId xmlns:a16="http://schemas.microsoft.com/office/drawing/2014/main" id="{7B7E8A43-5BAA-D5E2-9454-9505CD3975D9}"/>
                </a:ext>
              </a:extLst>
            </p:cNvPr>
            <p:cNvSpPr txBox="1"/>
            <p:nvPr/>
          </p:nvSpPr>
          <p:spPr>
            <a:xfrm>
              <a:off x="1241570" y="4518095"/>
              <a:ext cx="189290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a:ea typeface="+mn-ea"/>
                  <a:cs typeface="+mn-cs"/>
                </a:rPr>
                <a:t>Space Weather</a:t>
              </a:r>
              <a:endParaRPr kumimoji="0" lang="en-CH" sz="20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55" name="Group 54">
            <a:extLst>
              <a:ext uri="{FF2B5EF4-FFF2-40B4-BE49-F238E27FC236}">
                <a16:creationId xmlns:a16="http://schemas.microsoft.com/office/drawing/2014/main" id="{38B1027B-FA8C-2DCD-17A1-117C5F494924}"/>
              </a:ext>
            </a:extLst>
          </p:cNvPr>
          <p:cNvGrpSpPr/>
          <p:nvPr/>
        </p:nvGrpSpPr>
        <p:grpSpPr>
          <a:xfrm>
            <a:off x="556729" y="2312000"/>
            <a:ext cx="10503157" cy="463767"/>
            <a:chOff x="556729" y="2312000"/>
            <a:chExt cx="10503157" cy="463767"/>
          </a:xfrm>
        </p:grpSpPr>
        <p:sp>
          <p:nvSpPr>
            <p:cNvPr id="24" name="Rectangle: Rounded Corners 23">
              <a:extLst>
                <a:ext uri="{FF2B5EF4-FFF2-40B4-BE49-F238E27FC236}">
                  <a16:creationId xmlns:a16="http://schemas.microsoft.com/office/drawing/2014/main" id="{8A5B1F4F-D9AA-C265-40E8-8128B3BDFCF5}"/>
                </a:ext>
              </a:extLst>
            </p:cNvPr>
            <p:cNvSpPr/>
            <p:nvPr/>
          </p:nvSpPr>
          <p:spPr>
            <a:xfrm>
              <a:off x="556729" y="2383578"/>
              <a:ext cx="10503157" cy="392189"/>
            </a:xfrm>
            <a:prstGeom prst="roundRect">
              <a:avLst/>
            </a:prstGeom>
            <a:solidFill>
              <a:srgbClr val="C0504D">
                <a:lumMod val="40000"/>
                <a:lumOff val="60000"/>
              </a:srgbClr>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5" name="TextBox 24">
              <a:extLst>
                <a:ext uri="{FF2B5EF4-FFF2-40B4-BE49-F238E27FC236}">
                  <a16:creationId xmlns:a16="http://schemas.microsoft.com/office/drawing/2014/main" id="{690EAB15-471C-A702-68F6-EB6AFA04F957}"/>
                </a:ext>
              </a:extLst>
            </p:cNvPr>
            <p:cNvSpPr txBox="1"/>
            <p:nvPr/>
          </p:nvSpPr>
          <p:spPr>
            <a:xfrm>
              <a:off x="3795415" y="2312000"/>
              <a:ext cx="4025785"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a:ea typeface="+mn-ea"/>
                  <a:cs typeface="+mn-cs"/>
                </a:rPr>
                <a:t>AG-GCW (Global </a:t>
              </a:r>
              <a:r>
                <a:rPr kumimoji="0" lang="en-CH" sz="2000" b="0" i="0" u="none" strike="noStrike" kern="0" cap="none" spc="0" normalizeH="0" baseline="0" noProof="0" dirty="0">
                  <a:ln>
                    <a:noFill/>
                  </a:ln>
                  <a:solidFill>
                    <a:prstClr val="black"/>
                  </a:solidFill>
                  <a:effectLst/>
                  <a:uLnTx/>
                  <a:uFillTx/>
                  <a:latin typeface="Calibri"/>
                  <a:ea typeface="+mn-ea"/>
                  <a:cs typeface="+mn-cs"/>
                </a:rPr>
                <a:t>C</a:t>
              </a:r>
              <a:r>
                <a:rPr kumimoji="0" lang="en-US" sz="2000" b="0" i="0" u="none" strike="noStrike" kern="0" cap="none" spc="0" normalizeH="0" baseline="0" noProof="0" dirty="0" err="1">
                  <a:ln>
                    <a:noFill/>
                  </a:ln>
                  <a:solidFill>
                    <a:prstClr val="black"/>
                  </a:solidFill>
                  <a:effectLst/>
                  <a:uLnTx/>
                  <a:uFillTx/>
                  <a:latin typeface="Calibri"/>
                  <a:ea typeface="+mn-ea"/>
                  <a:cs typeface="+mn-cs"/>
                </a:rPr>
                <a:t>ryosphere</a:t>
              </a:r>
              <a:r>
                <a:rPr kumimoji="0" lang="en-US" sz="2000" b="0" i="0" u="none" strike="noStrike" kern="0" cap="none" spc="0" normalizeH="0" baseline="0" noProof="0" dirty="0">
                  <a:ln>
                    <a:noFill/>
                  </a:ln>
                  <a:solidFill>
                    <a:prstClr val="black"/>
                  </a:solidFill>
                  <a:effectLst/>
                  <a:uLnTx/>
                  <a:uFillTx/>
                  <a:latin typeface="Calibri"/>
                  <a:ea typeface="+mn-ea"/>
                  <a:cs typeface="+mn-cs"/>
                </a:rPr>
                <a:t> Watch)</a:t>
              </a:r>
              <a:endParaRPr kumimoji="0" lang="en-CH" sz="20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56" name="Group 55">
            <a:extLst>
              <a:ext uri="{FF2B5EF4-FFF2-40B4-BE49-F238E27FC236}">
                <a16:creationId xmlns:a16="http://schemas.microsoft.com/office/drawing/2014/main" id="{D03E6266-9714-D22F-B209-9752DEBEA356}"/>
              </a:ext>
            </a:extLst>
          </p:cNvPr>
          <p:cNvGrpSpPr/>
          <p:nvPr/>
        </p:nvGrpSpPr>
        <p:grpSpPr>
          <a:xfrm>
            <a:off x="556729" y="2773983"/>
            <a:ext cx="10503157" cy="463767"/>
            <a:chOff x="556729" y="2773983"/>
            <a:chExt cx="10503157" cy="463767"/>
          </a:xfrm>
        </p:grpSpPr>
        <p:sp>
          <p:nvSpPr>
            <p:cNvPr id="27" name="Rectangle: Rounded Corners 26">
              <a:extLst>
                <a:ext uri="{FF2B5EF4-FFF2-40B4-BE49-F238E27FC236}">
                  <a16:creationId xmlns:a16="http://schemas.microsoft.com/office/drawing/2014/main" id="{0DB37D27-A0CD-6FAA-A7A3-365E83AE5E7C}"/>
                </a:ext>
              </a:extLst>
            </p:cNvPr>
            <p:cNvSpPr/>
            <p:nvPr/>
          </p:nvSpPr>
          <p:spPr>
            <a:xfrm>
              <a:off x="556729" y="2845561"/>
              <a:ext cx="10503157" cy="392189"/>
            </a:xfrm>
            <a:prstGeom prst="roundRect">
              <a:avLst/>
            </a:prstGeom>
            <a:solidFill>
              <a:srgbClr val="DAF1B9"/>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8" name="TextBox 27">
              <a:extLst>
                <a:ext uri="{FF2B5EF4-FFF2-40B4-BE49-F238E27FC236}">
                  <a16:creationId xmlns:a16="http://schemas.microsoft.com/office/drawing/2014/main" id="{81A1F5D4-F884-9F99-C049-E4068CD9F23A}"/>
                </a:ext>
              </a:extLst>
            </p:cNvPr>
            <p:cNvSpPr txBox="1"/>
            <p:nvPr/>
          </p:nvSpPr>
          <p:spPr>
            <a:xfrm>
              <a:off x="4955677" y="2773983"/>
              <a:ext cx="170526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a:ea typeface="+mn-ea"/>
                  <a:cs typeface="+mn-cs"/>
                </a:rPr>
                <a:t>AG-Hydrology</a:t>
              </a:r>
              <a:endParaRPr kumimoji="0" lang="en-CH" sz="20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54" name="Group 53">
            <a:extLst>
              <a:ext uri="{FF2B5EF4-FFF2-40B4-BE49-F238E27FC236}">
                <a16:creationId xmlns:a16="http://schemas.microsoft.com/office/drawing/2014/main" id="{5A2F0B01-CCBD-243A-0B6A-99B96D467133}"/>
              </a:ext>
            </a:extLst>
          </p:cNvPr>
          <p:cNvGrpSpPr/>
          <p:nvPr/>
        </p:nvGrpSpPr>
        <p:grpSpPr>
          <a:xfrm>
            <a:off x="556729" y="1850017"/>
            <a:ext cx="10503157" cy="463767"/>
            <a:chOff x="556729" y="1850017"/>
            <a:chExt cx="10503157" cy="463767"/>
          </a:xfrm>
        </p:grpSpPr>
        <p:sp>
          <p:nvSpPr>
            <p:cNvPr id="30" name="Rectangle: Rounded Corners 29">
              <a:extLst>
                <a:ext uri="{FF2B5EF4-FFF2-40B4-BE49-F238E27FC236}">
                  <a16:creationId xmlns:a16="http://schemas.microsoft.com/office/drawing/2014/main" id="{CA87E640-EDB7-9A67-22DD-0668EB96064A}"/>
                </a:ext>
              </a:extLst>
            </p:cNvPr>
            <p:cNvSpPr/>
            <p:nvPr/>
          </p:nvSpPr>
          <p:spPr>
            <a:xfrm>
              <a:off x="556729" y="1921595"/>
              <a:ext cx="10503157" cy="392189"/>
            </a:xfrm>
            <a:prstGeom prst="roundRect">
              <a:avLst/>
            </a:prstGeom>
            <a:solidFill>
              <a:srgbClr val="AFDDFF"/>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31" name="TextBox 30">
              <a:extLst>
                <a:ext uri="{FF2B5EF4-FFF2-40B4-BE49-F238E27FC236}">
                  <a16:creationId xmlns:a16="http://schemas.microsoft.com/office/drawing/2014/main" id="{69D4D9D1-4C74-A573-93DC-D7195EA7F520}"/>
                </a:ext>
              </a:extLst>
            </p:cNvPr>
            <p:cNvSpPr txBox="1"/>
            <p:nvPr/>
          </p:nvSpPr>
          <p:spPr>
            <a:xfrm>
              <a:off x="5116107" y="1850017"/>
              <a:ext cx="138440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a:ea typeface="+mn-ea"/>
                  <a:cs typeface="+mn-cs"/>
                </a:rPr>
                <a:t>AG-Ocean</a:t>
              </a:r>
              <a:endParaRPr kumimoji="0" lang="en-CH" sz="2000" b="0" i="0" u="none" strike="noStrike" kern="0" cap="none" spc="0" normalizeH="0" baseline="0" noProof="0" dirty="0">
                <a:ln>
                  <a:noFill/>
                </a:ln>
                <a:solidFill>
                  <a:prstClr val="black"/>
                </a:solidFill>
                <a:effectLst/>
                <a:uLnTx/>
                <a:uFillTx/>
                <a:latin typeface="Calibri"/>
                <a:ea typeface="+mn-ea"/>
                <a:cs typeface="+mn-cs"/>
              </a:endParaRPr>
            </a:p>
          </p:txBody>
        </p:sp>
      </p:grpSp>
      <p:sp>
        <p:nvSpPr>
          <p:cNvPr id="32" name="TextBox 31">
            <a:extLst>
              <a:ext uri="{FF2B5EF4-FFF2-40B4-BE49-F238E27FC236}">
                <a16:creationId xmlns:a16="http://schemas.microsoft.com/office/drawing/2014/main" id="{8EB7AA53-B6E1-0C4C-F11B-77BB4C124E3B}"/>
              </a:ext>
            </a:extLst>
          </p:cNvPr>
          <p:cNvSpPr txBox="1"/>
          <p:nvPr/>
        </p:nvSpPr>
        <p:spPr>
          <a:xfrm>
            <a:off x="3180422" y="721585"/>
            <a:ext cx="2597688"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alibri"/>
                <a:ea typeface="+mn-ea"/>
                <a:cs typeface="+mn-cs"/>
              </a:rPr>
              <a:t>SC-MINT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alibri"/>
                <a:ea typeface="+mn-ea"/>
                <a:cs typeface="+mn-cs"/>
              </a:rPr>
              <a:t>WIGOS - measurements</a:t>
            </a:r>
            <a:endParaRPr kumimoji="0" lang="en-CH" sz="2400" b="1" i="0" u="none" strike="noStrike" kern="0" cap="none" spc="0" normalizeH="0" baseline="0" noProof="0" dirty="0">
              <a:ln>
                <a:noFill/>
              </a:ln>
              <a:solidFill>
                <a:prstClr val="black"/>
              </a:solidFill>
              <a:effectLst/>
              <a:uLnTx/>
              <a:uFillTx/>
              <a:latin typeface="Calibri"/>
              <a:ea typeface="+mn-ea"/>
              <a:cs typeface="+mn-cs"/>
            </a:endParaRPr>
          </a:p>
        </p:txBody>
      </p:sp>
      <p:grpSp>
        <p:nvGrpSpPr>
          <p:cNvPr id="33" name="Group 32">
            <a:extLst>
              <a:ext uri="{FF2B5EF4-FFF2-40B4-BE49-F238E27FC236}">
                <a16:creationId xmlns:a16="http://schemas.microsoft.com/office/drawing/2014/main" id="{3404E174-6498-4589-C708-931F40381374}"/>
              </a:ext>
            </a:extLst>
          </p:cNvPr>
          <p:cNvGrpSpPr/>
          <p:nvPr/>
        </p:nvGrpSpPr>
        <p:grpSpPr>
          <a:xfrm>
            <a:off x="556728" y="4263387"/>
            <a:ext cx="10503157" cy="463767"/>
            <a:chOff x="1166327" y="4518095"/>
            <a:chExt cx="10712484" cy="463767"/>
          </a:xfrm>
        </p:grpSpPr>
        <p:sp>
          <p:nvSpPr>
            <p:cNvPr id="34" name="Rectangle: Rounded Corners 33">
              <a:extLst>
                <a:ext uri="{FF2B5EF4-FFF2-40B4-BE49-F238E27FC236}">
                  <a16:creationId xmlns:a16="http://schemas.microsoft.com/office/drawing/2014/main" id="{29EA5874-333D-FCA4-7F72-4A5EC4B433F9}"/>
                </a:ext>
              </a:extLst>
            </p:cNvPr>
            <p:cNvSpPr/>
            <p:nvPr/>
          </p:nvSpPr>
          <p:spPr>
            <a:xfrm>
              <a:off x="1166327" y="4589673"/>
              <a:ext cx="10712484" cy="392189"/>
            </a:xfrm>
            <a:prstGeom prst="roundRect">
              <a:avLst/>
            </a:prstGeom>
            <a:solidFill>
              <a:srgbClr val="FFE89F"/>
            </a:solidFill>
            <a:ln w="25400" cap="flat" cmpd="sng" algn="ctr">
              <a:solidFill>
                <a:srgbClr val="4F81BD">
                  <a:shade val="50000"/>
                </a:srgbClr>
              </a:solidFill>
              <a:prstDash val="sysDash"/>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35" name="TextBox 34">
              <a:extLst>
                <a:ext uri="{FF2B5EF4-FFF2-40B4-BE49-F238E27FC236}">
                  <a16:creationId xmlns:a16="http://schemas.microsoft.com/office/drawing/2014/main" id="{0C8CE412-0465-12ED-6589-3EEC36A4AFB8}"/>
                </a:ext>
              </a:extLst>
            </p:cNvPr>
            <p:cNvSpPr txBox="1"/>
            <p:nvPr/>
          </p:nvSpPr>
          <p:spPr>
            <a:xfrm>
              <a:off x="1241570" y="4518095"/>
              <a:ext cx="356114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a:ea typeface="+mn-ea"/>
                  <a:cs typeface="+mn-cs"/>
                </a:rPr>
                <a:t>Satellite/space agencies</a:t>
              </a:r>
              <a:endParaRPr kumimoji="0" lang="en-CH" sz="20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75" name="Group 74">
            <a:extLst>
              <a:ext uri="{FF2B5EF4-FFF2-40B4-BE49-F238E27FC236}">
                <a16:creationId xmlns:a16="http://schemas.microsoft.com/office/drawing/2014/main" id="{AF034294-299F-BEE7-C0AF-FF5669E40130}"/>
              </a:ext>
            </a:extLst>
          </p:cNvPr>
          <p:cNvGrpSpPr/>
          <p:nvPr/>
        </p:nvGrpSpPr>
        <p:grpSpPr>
          <a:xfrm>
            <a:off x="11059886" y="751260"/>
            <a:ext cx="986919" cy="4343254"/>
            <a:chOff x="11059886" y="751260"/>
            <a:chExt cx="986919" cy="4343254"/>
          </a:xfrm>
        </p:grpSpPr>
        <p:sp>
          <p:nvSpPr>
            <p:cNvPr id="36" name="TextBox 35">
              <a:extLst>
                <a:ext uri="{FF2B5EF4-FFF2-40B4-BE49-F238E27FC236}">
                  <a16:creationId xmlns:a16="http://schemas.microsoft.com/office/drawing/2014/main" id="{EBE487E0-50A6-E843-E03C-BCE540FE4E11}"/>
                </a:ext>
              </a:extLst>
            </p:cNvPr>
            <p:cNvSpPr txBox="1"/>
            <p:nvPr/>
          </p:nvSpPr>
          <p:spPr>
            <a:xfrm rot="16200000">
              <a:off x="9505846" y="2553555"/>
              <a:ext cx="4343254"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Advisory Groups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Addressing requirements and engaging with community specific to Earth system domain</a:t>
              </a:r>
              <a:endParaRPr kumimoji="0" lang="en-CH" sz="1300" b="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38" name="Right Brace 37">
              <a:extLst>
                <a:ext uri="{FF2B5EF4-FFF2-40B4-BE49-F238E27FC236}">
                  <a16:creationId xmlns:a16="http://schemas.microsoft.com/office/drawing/2014/main" id="{AB262C26-8226-CC6A-A2B6-2FC06506E980}"/>
                </a:ext>
              </a:extLst>
            </p:cNvPr>
            <p:cNvSpPr/>
            <p:nvPr/>
          </p:nvSpPr>
          <p:spPr>
            <a:xfrm>
              <a:off x="11059886" y="1774377"/>
              <a:ext cx="264983" cy="3122166"/>
            </a:xfrm>
            <a:prstGeom prst="rightBrace">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3" name="TextBox 12">
            <a:extLst>
              <a:ext uri="{FF2B5EF4-FFF2-40B4-BE49-F238E27FC236}">
                <a16:creationId xmlns:a16="http://schemas.microsoft.com/office/drawing/2014/main" id="{63C84886-916C-F52E-6AA9-A5C6B9C80BB8}"/>
              </a:ext>
            </a:extLst>
          </p:cNvPr>
          <p:cNvSpPr txBox="1"/>
          <p:nvPr/>
        </p:nvSpPr>
        <p:spPr>
          <a:xfrm>
            <a:off x="8302488" y="720751"/>
            <a:ext cx="2429806"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alibri"/>
                <a:ea typeface="+mn-ea"/>
                <a:cs typeface="+mn-cs"/>
              </a:rPr>
              <a:t>SC-WIPPS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alibri"/>
                <a:ea typeface="+mn-ea"/>
                <a:cs typeface="+mn-cs"/>
              </a:rPr>
              <a:t>WIPPS</a:t>
            </a:r>
            <a:endParaRPr kumimoji="0" lang="en-CH" sz="2400" b="1" i="0" u="none" strike="noStrike" kern="0" cap="none" spc="0" normalizeH="0" baseline="0" noProof="0" dirty="0">
              <a:ln>
                <a:noFill/>
              </a:ln>
              <a:solidFill>
                <a:prstClr val="black"/>
              </a:solidFill>
              <a:effectLst/>
              <a:uLnTx/>
              <a:uFillTx/>
              <a:latin typeface="Calibri"/>
              <a:ea typeface="+mn-ea"/>
              <a:cs typeface="+mn-cs"/>
            </a:endParaRPr>
          </a:p>
        </p:txBody>
      </p:sp>
      <p:sp>
        <p:nvSpPr>
          <p:cNvPr id="10" name="TextBox 9">
            <a:extLst>
              <a:ext uri="{FF2B5EF4-FFF2-40B4-BE49-F238E27FC236}">
                <a16:creationId xmlns:a16="http://schemas.microsoft.com/office/drawing/2014/main" id="{CF04E387-970E-E9A6-7437-65DEC8164F0F}"/>
              </a:ext>
            </a:extLst>
          </p:cNvPr>
          <p:cNvSpPr txBox="1"/>
          <p:nvPr/>
        </p:nvSpPr>
        <p:spPr>
          <a:xfrm>
            <a:off x="5786122" y="731783"/>
            <a:ext cx="242179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alibri"/>
                <a:ea typeface="+mn-ea"/>
                <a:cs typeface="+mn-cs"/>
              </a:rPr>
              <a:t>SC-IMT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alibri"/>
                <a:ea typeface="+mn-ea"/>
                <a:cs typeface="+mn-cs"/>
              </a:rPr>
              <a:t>WIS</a:t>
            </a:r>
            <a:endParaRPr kumimoji="0" lang="en-CH" sz="2400" b="1" i="0" u="none" strike="noStrike" kern="0" cap="none" spc="0" normalizeH="0" baseline="0" noProof="0" dirty="0">
              <a:ln>
                <a:noFill/>
              </a:ln>
              <a:solidFill>
                <a:prstClr val="black"/>
              </a:solidFill>
              <a:effectLst/>
              <a:uLnTx/>
              <a:uFillTx/>
              <a:latin typeface="Calibri"/>
              <a:ea typeface="+mn-ea"/>
              <a:cs typeface="+mn-cs"/>
            </a:endParaRPr>
          </a:p>
        </p:txBody>
      </p:sp>
      <p:grpSp>
        <p:nvGrpSpPr>
          <p:cNvPr id="58" name="Group 57">
            <a:extLst>
              <a:ext uri="{FF2B5EF4-FFF2-40B4-BE49-F238E27FC236}">
                <a16:creationId xmlns:a16="http://schemas.microsoft.com/office/drawing/2014/main" id="{D0090DB6-B848-9409-30AD-9F5096AB89C3}"/>
              </a:ext>
            </a:extLst>
          </p:cNvPr>
          <p:cNvGrpSpPr/>
          <p:nvPr/>
        </p:nvGrpSpPr>
        <p:grpSpPr>
          <a:xfrm>
            <a:off x="526531" y="5426789"/>
            <a:ext cx="10503157" cy="400110"/>
            <a:chOff x="526531" y="5426789"/>
            <a:chExt cx="10503157" cy="400110"/>
          </a:xfrm>
        </p:grpSpPr>
        <p:sp>
          <p:nvSpPr>
            <p:cNvPr id="44" name="Rectangle: Rounded Corners 43">
              <a:extLst>
                <a:ext uri="{FF2B5EF4-FFF2-40B4-BE49-F238E27FC236}">
                  <a16:creationId xmlns:a16="http://schemas.microsoft.com/office/drawing/2014/main" id="{21B0B728-E720-21E5-B552-1EE980DCAEFA}"/>
                </a:ext>
              </a:extLst>
            </p:cNvPr>
            <p:cNvSpPr/>
            <p:nvPr/>
          </p:nvSpPr>
          <p:spPr>
            <a:xfrm>
              <a:off x="526531" y="5491957"/>
              <a:ext cx="10503157" cy="311515"/>
            </a:xfrm>
            <a:prstGeom prst="roundRect">
              <a:avLst/>
            </a:prstGeom>
            <a:solidFill>
              <a:schemeClr val="accent2">
                <a:lumMod val="20000"/>
                <a:lumOff val="80000"/>
              </a:schemeClr>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5" name="TextBox 44">
              <a:extLst>
                <a:ext uri="{FF2B5EF4-FFF2-40B4-BE49-F238E27FC236}">
                  <a16:creationId xmlns:a16="http://schemas.microsoft.com/office/drawing/2014/main" id="{7B93308D-C9B9-7929-9323-0E1F81E9BE70}"/>
                </a:ext>
              </a:extLst>
            </p:cNvPr>
            <p:cNvSpPr txBox="1"/>
            <p:nvPr/>
          </p:nvSpPr>
          <p:spPr>
            <a:xfrm>
              <a:off x="3639268" y="5426789"/>
              <a:ext cx="427768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a:ea typeface="+mn-ea"/>
                  <a:cs typeface="+mn-cs"/>
                </a:rPr>
                <a:t>SG-</a:t>
              </a:r>
              <a:r>
                <a:rPr kumimoji="0" lang="en-US" sz="2000" b="0" i="0" u="none" strike="noStrike" kern="0" cap="none" spc="0" normalizeH="0" baseline="0" noProof="0" dirty="0" err="1">
                  <a:ln>
                    <a:noFill/>
                  </a:ln>
                  <a:solidFill>
                    <a:prstClr val="black"/>
                  </a:solidFill>
                  <a:effectLst/>
                  <a:uLnTx/>
                  <a:uFillTx/>
                  <a:latin typeface="Calibri"/>
                  <a:ea typeface="+mn-ea"/>
                  <a:cs typeface="+mn-cs"/>
                </a:rPr>
                <a:t>EnvS</a:t>
              </a:r>
              <a:r>
                <a:rPr kumimoji="0" lang="en-US" sz="2000" b="0" i="0" u="none" strike="noStrike" kern="0" cap="none" spc="0" normalizeH="0" baseline="0" noProof="0" dirty="0">
                  <a:ln>
                    <a:noFill/>
                  </a:ln>
                  <a:solidFill>
                    <a:prstClr val="black"/>
                  </a:solidFill>
                  <a:effectLst/>
                  <a:uLnTx/>
                  <a:uFillTx/>
                  <a:latin typeface="Calibri"/>
                  <a:ea typeface="+mn-ea"/>
                  <a:cs typeface="+mn-cs"/>
                </a:rPr>
                <a:t> (Environmental Sustainability)</a:t>
              </a:r>
              <a:endParaRPr kumimoji="0" lang="en-CH" sz="20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74" name="Group 73">
            <a:extLst>
              <a:ext uri="{FF2B5EF4-FFF2-40B4-BE49-F238E27FC236}">
                <a16:creationId xmlns:a16="http://schemas.microsoft.com/office/drawing/2014/main" id="{A186A1EF-973D-73C8-EA4B-20E57AD11A01}"/>
              </a:ext>
            </a:extLst>
          </p:cNvPr>
          <p:cNvGrpSpPr/>
          <p:nvPr/>
        </p:nvGrpSpPr>
        <p:grpSpPr>
          <a:xfrm>
            <a:off x="391886" y="-59745"/>
            <a:ext cx="10668001" cy="946721"/>
            <a:chOff x="391886" y="-59745"/>
            <a:chExt cx="10668001" cy="946721"/>
          </a:xfrm>
        </p:grpSpPr>
        <p:sp>
          <p:nvSpPr>
            <p:cNvPr id="42" name="Right Brace 41">
              <a:extLst>
                <a:ext uri="{FF2B5EF4-FFF2-40B4-BE49-F238E27FC236}">
                  <a16:creationId xmlns:a16="http://schemas.microsoft.com/office/drawing/2014/main" id="{A3815D78-FF8D-663E-5975-B0760E0FFA4E}"/>
                </a:ext>
              </a:extLst>
            </p:cNvPr>
            <p:cNvSpPr/>
            <p:nvPr/>
          </p:nvSpPr>
          <p:spPr>
            <a:xfrm rot="16200000">
              <a:off x="5529792" y="-4643118"/>
              <a:ext cx="392189" cy="10668000"/>
            </a:xfrm>
            <a:prstGeom prst="rightBrace">
              <a:avLst/>
            </a:prstGeom>
            <a:ln w="38100">
              <a:solidFill>
                <a:srgbClr val="005A9C"/>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9" name="TextBox 48">
              <a:extLst>
                <a:ext uri="{FF2B5EF4-FFF2-40B4-BE49-F238E27FC236}">
                  <a16:creationId xmlns:a16="http://schemas.microsoft.com/office/drawing/2014/main" id="{E0DFF436-FA24-DA75-B01A-6D1BDA0013E6}"/>
                </a:ext>
              </a:extLst>
            </p:cNvPr>
            <p:cNvSpPr txBox="1"/>
            <p:nvPr/>
          </p:nvSpPr>
          <p:spPr>
            <a:xfrm>
              <a:off x="391886" y="-59745"/>
              <a:ext cx="10653485"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4472C4"/>
                  </a:solidFill>
                  <a:effectLst/>
                  <a:uLnTx/>
                  <a:uFillTx/>
                  <a:latin typeface="Arial" panose="020B0604020202020204" pitchFamily="34" charset="0"/>
                  <a:ea typeface="+mn-ea"/>
                  <a:cs typeface="Arial" panose="020B0604020202020204" pitchFamily="34" charset="0"/>
                </a:rPr>
                <a:t>Standing Committees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Arial" panose="020B0604020202020204" pitchFamily="34" charset="0"/>
                  <a:ea typeface="+mn-ea"/>
                  <a:cs typeface="Arial" panose="020B0604020202020204" pitchFamily="34" charset="0"/>
                </a:rPr>
                <a:t>Working on standard setting and implementation monitoring of WIGOS, WIS and WIPPS</a:t>
              </a:r>
              <a:endParaRPr kumimoji="0" lang="en-CH" sz="1800" b="0" i="0" u="none" strike="noStrike" kern="1200" cap="none" spc="0" normalizeH="0" baseline="0" noProof="0" dirty="0">
                <a:ln>
                  <a:noFill/>
                </a:ln>
                <a:solidFill>
                  <a:srgbClr val="4472C4"/>
                </a:solidFill>
                <a:effectLst/>
                <a:uLnTx/>
                <a:uFillTx/>
                <a:latin typeface="Arial" panose="020B0604020202020204" pitchFamily="34" charset="0"/>
                <a:ea typeface="+mn-ea"/>
                <a:cs typeface="Arial" panose="020B0604020202020204" pitchFamily="34" charset="0"/>
              </a:endParaRPr>
            </a:p>
          </p:txBody>
        </p:sp>
      </p:grpSp>
      <p:grpSp>
        <p:nvGrpSpPr>
          <p:cNvPr id="60" name="Group 59">
            <a:extLst>
              <a:ext uri="{FF2B5EF4-FFF2-40B4-BE49-F238E27FC236}">
                <a16:creationId xmlns:a16="http://schemas.microsoft.com/office/drawing/2014/main" id="{B8D53038-B564-3E85-7EF6-3906B5684C68}"/>
              </a:ext>
            </a:extLst>
          </p:cNvPr>
          <p:cNvGrpSpPr/>
          <p:nvPr/>
        </p:nvGrpSpPr>
        <p:grpSpPr>
          <a:xfrm>
            <a:off x="526531" y="6176850"/>
            <a:ext cx="10503157" cy="400110"/>
            <a:chOff x="526531" y="6176850"/>
            <a:chExt cx="10503157" cy="400110"/>
          </a:xfrm>
        </p:grpSpPr>
        <p:sp>
          <p:nvSpPr>
            <p:cNvPr id="52" name="Rectangle: Rounded Corners 51">
              <a:extLst>
                <a:ext uri="{FF2B5EF4-FFF2-40B4-BE49-F238E27FC236}">
                  <a16:creationId xmlns:a16="http://schemas.microsoft.com/office/drawing/2014/main" id="{D8AD74A4-EF27-297F-E6B7-6AB0834F5388}"/>
                </a:ext>
              </a:extLst>
            </p:cNvPr>
            <p:cNvSpPr/>
            <p:nvPr/>
          </p:nvSpPr>
          <p:spPr>
            <a:xfrm>
              <a:off x="526531" y="6242018"/>
              <a:ext cx="10503157" cy="311515"/>
            </a:xfrm>
            <a:prstGeom prst="roundRect">
              <a:avLst/>
            </a:prstGeom>
            <a:solidFill>
              <a:schemeClr val="accent2">
                <a:lumMod val="20000"/>
                <a:lumOff val="80000"/>
              </a:schemeClr>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53" name="TextBox 52">
              <a:extLst>
                <a:ext uri="{FF2B5EF4-FFF2-40B4-BE49-F238E27FC236}">
                  <a16:creationId xmlns:a16="http://schemas.microsoft.com/office/drawing/2014/main" id="{B8C31D42-0DB2-554C-A358-0D801BAE5E0C}"/>
                </a:ext>
              </a:extLst>
            </p:cNvPr>
            <p:cNvSpPr txBox="1"/>
            <p:nvPr/>
          </p:nvSpPr>
          <p:spPr>
            <a:xfrm>
              <a:off x="2127766" y="6176850"/>
              <a:ext cx="730068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a:ea typeface="+mn-ea"/>
                  <a:cs typeface="+mn-cs"/>
                </a:rPr>
                <a:t>SG-ADCR (</a:t>
              </a:r>
              <a:r>
                <a:rPr kumimoji="0" lang="en-US" sz="2000" b="0" i="0" u="none" strike="noStrike" kern="0" cap="none" spc="0" normalizeH="0" baseline="0" noProof="0" dirty="0" err="1">
                  <a:ln>
                    <a:noFill/>
                  </a:ln>
                  <a:solidFill>
                    <a:prstClr val="black"/>
                  </a:solidFill>
                  <a:effectLst/>
                  <a:uLnTx/>
                  <a:uFillTx/>
                  <a:latin typeface="Calibri"/>
                  <a:ea typeface="+mn-ea"/>
                  <a:cs typeface="+mn-cs"/>
                </a:rPr>
                <a:t>Centres</a:t>
              </a:r>
              <a:r>
                <a:rPr kumimoji="0" lang="en-US" sz="2000" b="0" i="0" u="none" strike="noStrike" kern="0" cap="none" spc="0" normalizeH="0" baseline="0" noProof="0" dirty="0">
                  <a:ln>
                    <a:noFill/>
                  </a:ln>
                  <a:solidFill>
                    <a:prstClr val="black"/>
                  </a:solidFill>
                  <a:effectLst/>
                  <a:uLnTx/>
                  <a:uFillTx/>
                  <a:latin typeface="Calibri"/>
                  <a:ea typeface="+mn-ea"/>
                  <a:cs typeface="+mn-cs"/>
                </a:rPr>
                <a:t> Assessment, Designation and Compliance Review)</a:t>
              </a:r>
              <a:endParaRPr kumimoji="0" lang="en-CH" sz="20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73" name="Group 72">
            <a:extLst>
              <a:ext uri="{FF2B5EF4-FFF2-40B4-BE49-F238E27FC236}">
                <a16:creationId xmlns:a16="http://schemas.microsoft.com/office/drawing/2014/main" id="{FB27122F-CC0E-B5BA-0836-AE49BC2A9276}"/>
              </a:ext>
            </a:extLst>
          </p:cNvPr>
          <p:cNvGrpSpPr/>
          <p:nvPr/>
        </p:nvGrpSpPr>
        <p:grpSpPr>
          <a:xfrm>
            <a:off x="526530" y="5803472"/>
            <a:ext cx="10503157" cy="400110"/>
            <a:chOff x="526530" y="5803472"/>
            <a:chExt cx="10503157" cy="400110"/>
          </a:xfrm>
        </p:grpSpPr>
        <p:sp>
          <p:nvSpPr>
            <p:cNvPr id="61" name="Rectangle: Rounded Corners 60">
              <a:extLst>
                <a:ext uri="{FF2B5EF4-FFF2-40B4-BE49-F238E27FC236}">
                  <a16:creationId xmlns:a16="http://schemas.microsoft.com/office/drawing/2014/main" id="{61210FBC-CA22-9710-0E66-92ED83C5ADA3}"/>
                </a:ext>
              </a:extLst>
            </p:cNvPr>
            <p:cNvSpPr/>
            <p:nvPr/>
          </p:nvSpPr>
          <p:spPr>
            <a:xfrm>
              <a:off x="526530" y="5868640"/>
              <a:ext cx="10503157" cy="311515"/>
            </a:xfrm>
            <a:prstGeom prst="roundRect">
              <a:avLst/>
            </a:prstGeom>
            <a:solidFill>
              <a:schemeClr val="accent2">
                <a:lumMod val="20000"/>
                <a:lumOff val="80000"/>
              </a:schemeClr>
            </a:solidFill>
            <a:ln w="25400" cap="flat" cmpd="sng" algn="ctr">
              <a:solidFill>
                <a:srgbClr val="4F81BD">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62" name="TextBox 61">
              <a:extLst>
                <a:ext uri="{FF2B5EF4-FFF2-40B4-BE49-F238E27FC236}">
                  <a16:creationId xmlns:a16="http://schemas.microsoft.com/office/drawing/2014/main" id="{0226AECD-021C-08FF-E852-530C5A9BD316}"/>
                </a:ext>
              </a:extLst>
            </p:cNvPr>
            <p:cNvSpPr txBox="1"/>
            <p:nvPr/>
          </p:nvSpPr>
          <p:spPr>
            <a:xfrm>
              <a:off x="3857927" y="5803472"/>
              <a:ext cx="384036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a:ea typeface="+mn-ea"/>
                  <a:cs typeface="+mn-cs"/>
                </a:rPr>
                <a:t>SG-FIT (Future Data Infrastructure)</a:t>
              </a:r>
              <a:endParaRPr kumimoji="0" lang="en-CH" sz="20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76" name="Group 75">
            <a:extLst>
              <a:ext uri="{FF2B5EF4-FFF2-40B4-BE49-F238E27FC236}">
                <a16:creationId xmlns:a16="http://schemas.microsoft.com/office/drawing/2014/main" id="{59A810F3-02C8-CA8D-FCD6-9763E827D090}"/>
              </a:ext>
            </a:extLst>
          </p:cNvPr>
          <p:cNvGrpSpPr/>
          <p:nvPr/>
        </p:nvGrpSpPr>
        <p:grpSpPr>
          <a:xfrm>
            <a:off x="11092017" y="5188641"/>
            <a:ext cx="986721" cy="1730915"/>
            <a:chOff x="11092017" y="5188641"/>
            <a:chExt cx="986721" cy="1730915"/>
          </a:xfrm>
        </p:grpSpPr>
        <p:sp>
          <p:nvSpPr>
            <p:cNvPr id="64" name="Right Brace 63">
              <a:extLst>
                <a:ext uri="{FF2B5EF4-FFF2-40B4-BE49-F238E27FC236}">
                  <a16:creationId xmlns:a16="http://schemas.microsoft.com/office/drawing/2014/main" id="{56564C40-CF58-6B8E-FBBF-500C3197E54F}"/>
                </a:ext>
              </a:extLst>
            </p:cNvPr>
            <p:cNvSpPr/>
            <p:nvPr/>
          </p:nvSpPr>
          <p:spPr>
            <a:xfrm>
              <a:off x="11092017" y="5397761"/>
              <a:ext cx="274719" cy="1322353"/>
            </a:xfrm>
            <a:prstGeom prst="rightBrac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5" name="TextBox 64">
              <a:extLst>
                <a:ext uri="{FF2B5EF4-FFF2-40B4-BE49-F238E27FC236}">
                  <a16:creationId xmlns:a16="http://schemas.microsoft.com/office/drawing/2014/main" id="{EE4DA024-45C4-1D3E-1D90-5235ABFD382E}"/>
                </a:ext>
              </a:extLst>
            </p:cNvPr>
            <p:cNvSpPr txBox="1"/>
            <p:nvPr/>
          </p:nvSpPr>
          <p:spPr>
            <a:xfrm rot="16200000">
              <a:off x="10843948" y="5684767"/>
              <a:ext cx="1730915"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Arial" panose="020B0604020202020204" pitchFamily="34" charset="0"/>
                </a:rPr>
                <a:t>Study Groups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Arial" panose="020B0604020202020204" pitchFamily="34" charset="0"/>
                </a:rPr>
                <a:t>Addressing specific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Arial" panose="020B0604020202020204" pitchFamily="34" charset="0"/>
                </a:rPr>
                <a:t>Cg and EC requests</a:t>
              </a:r>
              <a:endParaRPr kumimoji="0" lang="en-CH" sz="1300" b="0"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Arial" panose="020B0604020202020204" pitchFamily="34" charset="0"/>
              </a:endParaRPr>
            </a:p>
          </p:txBody>
        </p:sp>
      </p:grpSp>
      <p:grpSp>
        <p:nvGrpSpPr>
          <p:cNvPr id="71" name="Group 70">
            <a:extLst>
              <a:ext uri="{FF2B5EF4-FFF2-40B4-BE49-F238E27FC236}">
                <a16:creationId xmlns:a16="http://schemas.microsoft.com/office/drawing/2014/main" id="{DE335656-9C2E-6F97-7CC2-9D17DD829BAD}"/>
              </a:ext>
            </a:extLst>
          </p:cNvPr>
          <p:cNvGrpSpPr/>
          <p:nvPr/>
        </p:nvGrpSpPr>
        <p:grpSpPr>
          <a:xfrm>
            <a:off x="803516" y="4702943"/>
            <a:ext cx="9916077" cy="369332"/>
            <a:chOff x="803516" y="4702943"/>
            <a:chExt cx="9916077" cy="369332"/>
          </a:xfrm>
        </p:grpSpPr>
        <p:sp>
          <p:nvSpPr>
            <p:cNvPr id="67" name="Arrow: Left-Right 66">
              <a:extLst>
                <a:ext uri="{FF2B5EF4-FFF2-40B4-BE49-F238E27FC236}">
                  <a16:creationId xmlns:a16="http://schemas.microsoft.com/office/drawing/2014/main" id="{93029332-9E40-6631-0ED3-AF806023CA50}"/>
                </a:ext>
              </a:extLst>
            </p:cNvPr>
            <p:cNvSpPr/>
            <p:nvPr/>
          </p:nvSpPr>
          <p:spPr>
            <a:xfrm>
              <a:off x="803516" y="4753093"/>
              <a:ext cx="9916077" cy="246643"/>
            </a:xfrm>
            <a:prstGeom prst="leftRightArrow">
              <a:avLst/>
            </a:prstGeom>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TextBox 67">
              <a:extLst>
                <a:ext uri="{FF2B5EF4-FFF2-40B4-BE49-F238E27FC236}">
                  <a16:creationId xmlns:a16="http://schemas.microsoft.com/office/drawing/2014/main" id="{951FBEA9-CBCC-E79A-A790-A65EB632BC61}"/>
                </a:ext>
              </a:extLst>
            </p:cNvPr>
            <p:cNvSpPr txBox="1"/>
            <p:nvPr/>
          </p:nvSpPr>
          <p:spPr>
            <a:xfrm>
              <a:off x="3333132" y="4702943"/>
              <a:ext cx="50664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C-Data (implementation of the Unified Data Policy)</a:t>
              </a:r>
              <a:endParaRPr kumimoji="0" lang="en-CH"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72" name="Group 71">
            <a:extLst>
              <a:ext uri="{FF2B5EF4-FFF2-40B4-BE49-F238E27FC236}">
                <a16:creationId xmlns:a16="http://schemas.microsoft.com/office/drawing/2014/main" id="{C93DF5F0-93B0-1096-D1C7-37D25ABF45AB}"/>
              </a:ext>
            </a:extLst>
          </p:cNvPr>
          <p:cNvGrpSpPr/>
          <p:nvPr/>
        </p:nvGrpSpPr>
        <p:grpSpPr>
          <a:xfrm>
            <a:off x="803516" y="5032716"/>
            <a:ext cx="9916077" cy="369332"/>
            <a:chOff x="803516" y="5032716"/>
            <a:chExt cx="9916077" cy="369332"/>
          </a:xfrm>
        </p:grpSpPr>
        <p:sp>
          <p:nvSpPr>
            <p:cNvPr id="69" name="Arrow: Left-Right 68">
              <a:extLst>
                <a:ext uri="{FF2B5EF4-FFF2-40B4-BE49-F238E27FC236}">
                  <a16:creationId xmlns:a16="http://schemas.microsoft.com/office/drawing/2014/main" id="{48E7762E-C5FE-E266-93C0-F89840F70FED}"/>
                </a:ext>
              </a:extLst>
            </p:cNvPr>
            <p:cNvSpPr/>
            <p:nvPr/>
          </p:nvSpPr>
          <p:spPr>
            <a:xfrm>
              <a:off x="803516" y="5082866"/>
              <a:ext cx="9916077" cy="246643"/>
            </a:xfrm>
            <a:prstGeom prst="leftRightArrow">
              <a:avLst/>
            </a:prstGeom>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 name="TextBox 69">
              <a:extLst>
                <a:ext uri="{FF2B5EF4-FFF2-40B4-BE49-F238E27FC236}">
                  <a16:creationId xmlns:a16="http://schemas.microsoft.com/office/drawing/2014/main" id="{385B62D4-21C6-FFF7-BDB7-85EC7A8A4169}"/>
                </a:ext>
              </a:extLst>
            </p:cNvPr>
            <p:cNvSpPr txBox="1"/>
            <p:nvPr/>
          </p:nvSpPr>
          <p:spPr>
            <a:xfrm>
              <a:off x="4274922" y="5032716"/>
              <a:ext cx="297326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C-CD (Capacity Development)</a:t>
              </a:r>
              <a:endParaRPr kumimoji="0" lang="en-CH"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415520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14d876b-62cc-43bb-abc1-9d013efad75e">
      <UserInfo>
        <DisplayName>Albert Fischer</DisplayName>
        <AccountId>241945</AccountId>
        <AccountType/>
      </UserInfo>
      <UserInfo>
        <DisplayName>Krunoslav PREMEC</DisplayName>
        <AccountId>55652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BFD96979E1E4B409960509F1B29C56C" ma:contentTypeVersion="" ma:contentTypeDescription="Create a new document." ma:contentTypeScope="" ma:versionID="9fa763f22644f3852908b11bd41faa78">
  <xsd:schema xmlns:xsd="http://www.w3.org/2001/XMLSchema" xmlns:xs="http://www.w3.org/2001/XMLSchema" xmlns:p="http://schemas.microsoft.com/office/2006/metadata/properties" xmlns:ns2="f14d876b-62cc-43bb-abc1-9d013efad75e" targetNamespace="http://schemas.microsoft.com/office/2006/metadata/properties" ma:root="true" ma:fieldsID="38de8a32582e476379615190af83d8c3" ns2:_="">
    <xsd:import namespace="f14d876b-62cc-43bb-abc1-9d013efad75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4d876b-62cc-43bb-abc1-9d013efad75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BA3B44-D623-4C2A-AA23-C7D80C044A73}">
  <ds:schemaRefs>
    <ds:schemaRef ds:uri="http://www.w3.org/XML/1998/namespace"/>
    <ds:schemaRef ds:uri="http://purl.org/dc/dcmitype/"/>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96d886eb-95f6-47f3-bdfb-70dab5061c60"/>
    <ds:schemaRef ds:uri="3c76eea2-c21a-46e1-8f98-cfc2ba460d51"/>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5E565FD8-2DDA-4874-A528-7291DA8AE30B}">
  <ds:schemaRefs>
    <ds:schemaRef ds:uri="http://schemas.microsoft.com/sharepoint/v3/contenttype/forms"/>
  </ds:schemaRefs>
</ds:datastoreItem>
</file>

<file path=customXml/itemProps3.xml><?xml version="1.0" encoding="utf-8"?>
<ds:datastoreItem xmlns:ds="http://schemas.openxmlformats.org/officeDocument/2006/customXml" ds:itemID="{8CD672E2-917B-415E-BBBC-A4BD2B7C0961}"/>
</file>

<file path=docProps/app.xml><?xml version="1.0" encoding="utf-8"?>
<Properties xmlns="http://schemas.openxmlformats.org/officeDocument/2006/extended-properties" xmlns:vt="http://schemas.openxmlformats.org/officeDocument/2006/docPropsVTypes">
  <TotalTime>5046</TotalTime>
  <Words>1245</Words>
  <Application>Microsoft Office PowerPoint</Application>
  <PresentationFormat>Widescreen</PresentationFormat>
  <Paragraphs>124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1. Work programme of the Commission for the next inter-sessional period</vt:lpstr>
      <vt:lpstr>PowerPoint Presentation</vt:lpstr>
      <vt:lpstr>PowerPoint Presentation</vt:lpstr>
      <vt:lpstr>2. Subsidiary bodies of the Commission for the next inter-sessional period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Jitsuko Hasegawa</cp:lastModifiedBy>
  <cp:revision>42</cp:revision>
  <dcterms:created xsi:type="dcterms:W3CDTF">2024-01-11T14:19:20Z</dcterms:created>
  <dcterms:modified xsi:type="dcterms:W3CDTF">2024-04-14T18:16:51Z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0x0101002BFD96979E1E4B409960509F1B29C56C</vt:lpwstr>
  </property>
  <property fmtid="{D5CDD505-2E9C-101B-9397-08002B2CF9AE}" pid="3" name="_dlc_DocIdItemGuid">
    <vt:lpwstr>d9410c5b-4b37-4c8f-8899-06403149ffc9</vt:lpwstr>
  </property>
  <property fmtid="{D5CDD505-2E9C-101B-9397-08002B2CF9AE}" pid="4" name="MediaServiceImageTags">
    <vt:lpwstr/>
  </property>
</Properties>
</file>